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1" r:id="rId5"/>
    <p:sldId id="263" r:id="rId6"/>
    <p:sldId id="267" r:id="rId7"/>
    <p:sldId id="274" r:id="rId8"/>
    <p:sldId id="275" r:id="rId9"/>
    <p:sldId id="269" r:id="rId10"/>
    <p:sldId id="273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2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.jpe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neginka43.ru/_tbkp/sovet/dscn4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09007" y="34543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83176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«Солнышко»</a:t>
            </a:r>
            <a:endParaRPr lang="ru-RU" sz="115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5678488"/>
            <a:ext cx="2915816" cy="117951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200" b="1" dirty="0" smtClean="0">
                <a:solidFill>
                  <a:schemeClr val="bg1"/>
                </a:solidFill>
              </a:rPr>
              <a:t>с.Н-Казанище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Буйнакского района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Республики Дагестан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40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67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1741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620688"/>
            <a:ext cx="8352928" cy="302433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>
                <a:solidFill>
                  <a:srgbClr val="0070C0"/>
                </a:solidFill>
              </a:rPr>
              <a:t>Муниципальное казенное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дошкольное </a:t>
            </a:r>
            <a:r>
              <a:rPr lang="ru-RU" sz="4000" b="1" dirty="0">
                <a:solidFill>
                  <a:srgbClr val="0070C0"/>
                </a:solidFill>
              </a:rPr>
              <a:t>образовательное </a:t>
            </a:r>
            <a:r>
              <a:rPr lang="ru-RU" sz="4000" b="1" dirty="0" smtClean="0">
                <a:solidFill>
                  <a:srgbClr val="0070C0"/>
                </a:solidFill>
              </a:rPr>
              <a:t>учреждение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«Детский </a:t>
            </a:r>
            <a:r>
              <a:rPr lang="ru-RU" sz="4000" b="1" dirty="0">
                <a:solidFill>
                  <a:srgbClr val="0070C0"/>
                </a:solidFill>
              </a:rPr>
              <a:t>сад </a:t>
            </a:r>
            <a:r>
              <a:rPr lang="ru-RU" sz="4000" b="1" dirty="0" smtClean="0">
                <a:solidFill>
                  <a:srgbClr val="0070C0"/>
                </a:solidFill>
              </a:rPr>
              <a:t>«Солнышко»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общеразвивающего вида с.Н-Казанище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5" y="3471590"/>
            <a:ext cx="3862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Про наших деток, детский сад</a:t>
            </a:r>
            <a:endParaRPr lang="ru-RU" sz="2000" b="1" dirty="0"/>
          </a:p>
          <a:p>
            <a:r>
              <a:rPr lang="ru-RU" sz="2000" b="1" i="1" dirty="0"/>
              <a:t>Мы говорим с теплом:</a:t>
            </a:r>
            <a:endParaRPr lang="ru-RU" sz="2000" b="1" dirty="0"/>
          </a:p>
          <a:p>
            <a:r>
              <a:rPr lang="ru-RU" sz="2000" b="1" i="1" dirty="0"/>
              <a:t>За годом год для всех ребят</a:t>
            </a:r>
            <a:endParaRPr lang="ru-RU" sz="2000" b="1" dirty="0"/>
          </a:p>
          <a:p>
            <a:r>
              <a:rPr lang="ru-RU" sz="2000" b="1" i="1" dirty="0"/>
              <a:t>Открыт он, словно дом!</a:t>
            </a:r>
            <a:endParaRPr lang="ru-RU" sz="2000" b="1" dirty="0"/>
          </a:p>
          <a:p>
            <a:r>
              <a:rPr lang="ru-RU" sz="2000" b="1" i="1" dirty="0"/>
              <a:t>Для шалунов и непосед,</a:t>
            </a:r>
            <a:endParaRPr lang="ru-RU" sz="2000" b="1" dirty="0"/>
          </a:p>
          <a:p>
            <a:r>
              <a:rPr lang="ru-RU" sz="2000" b="1" i="1" dirty="0"/>
              <a:t>Хитрюг, озорников</a:t>
            </a:r>
            <a:endParaRPr lang="ru-RU" sz="2000" b="1" dirty="0"/>
          </a:p>
          <a:p>
            <a:r>
              <a:rPr lang="ru-RU" sz="2000" b="1" i="1" dirty="0"/>
              <a:t>Здесь завтрак, ужин и обед,</a:t>
            </a:r>
            <a:endParaRPr lang="ru-RU" sz="2000" b="1" dirty="0"/>
          </a:p>
          <a:p>
            <a:r>
              <a:rPr lang="ru-RU" sz="2000" b="1" i="1" dirty="0"/>
              <a:t>Забота и любовь!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9722" y="3471590"/>
            <a:ext cx="3698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Здесь учим мы детей играть,</a:t>
            </a:r>
            <a:endParaRPr lang="ru-RU" sz="2000" b="1" dirty="0"/>
          </a:p>
          <a:p>
            <a:r>
              <a:rPr lang="ru-RU" sz="2000" b="1" i="1" dirty="0"/>
              <a:t>Лепить и мастерить,</a:t>
            </a:r>
            <a:endParaRPr lang="ru-RU" sz="2000" b="1" dirty="0"/>
          </a:p>
          <a:p>
            <a:r>
              <a:rPr lang="ru-RU" sz="2000" b="1" i="1" dirty="0"/>
              <a:t>И песни петь, и танцевать,</a:t>
            </a:r>
            <a:endParaRPr lang="ru-RU" sz="2000" b="1" dirty="0"/>
          </a:p>
          <a:p>
            <a:r>
              <a:rPr lang="ru-RU" sz="2000" b="1" i="1" dirty="0"/>
              <a:t>Воспитанными быть!</a:t>
            </a:r>
            <a:endParaRPr lang="ru-RU" sz="2000" b="1" dirty="0"/>
          </a:p>
          <a:p>
            <a:r>
              <a:rPr lang="ru-RU" sz="2000" b="1" i="1" dirty="0"/>
              <a:t>За ними нужен глаз да глаз,</a:t>
            </a:r>
            <a:endParaRPr lang="ru-RU" sz="2000" b="1" dirty="0"/>
          </a:p>
          <a:p>
            <a:r>
              <a:rPr lang="ru-RU" sz="2000" b="1" i="1" dirty="0"/>
              <a:t>И пошалить они не прочь…</a:t>
            </a:r>
            <a:endParaRPr lang="ru-RU" sz="2000" b="1" dirty="0"/>
          </a:p>
          <a:p>
            <a:r>
              <a:rPr lang="ru-RU" sz="2000" b="1" i="1" dirty="0"/>
              <a:t>Мы любим каждого из вас</a:t>
            </a:r>
            <a:endParaRPr lang="ru-RU" sz="2000" b="1" dirty="0"/>
          </a:p>
          <a:p>
            <a:r>
              <a:rPr lang="ru-RU" sz="2000" b="1" i="1" dirty="0"/>
              <a:t>Как сына или дочь!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73832"/>
            <a:ext cx="5976664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НАШ ДЕТСКИЙ САД</a:t>
            </a:r>
          </a:p>
        </p:txBody>
      </p:sp>
      <p:pic>
        <p:nvPicPr>
          <p:cNvPr id="6145" name="Picture 1" descr="D:\МОИ ДОКИ\Школы района\2. САДИКИ\ФОТО садиков со всех сторон\МКДОУ Солнышко с.Н-Казанище\2 - фотографии территории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80928"/>
            <a:ext cx="2664296" cy="1584176"/>
          </a:xfrm>
          <a:prstGeom prst="rect">
            <a:avLst/>
          </a:prstGeom>
          <a:noFill/>
        </p:spPr>
      </p:pic>
      <p:pic>
        <p:nvPicPr>
          <p:cNvPr id="6146" name="Picture 2" descr="D:\МОИ ДОКИ\Школы района\2. САДИКИ\ФОТО садиков со всех сторон\МКДОУ Солнышко с.Н-Казанище\3 - фотография с наименованием организац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700808"/>
            <a:ext cx="5368594" cy="2736304"/>
          </a:xfrm>
          <a:prstGeom prst="rect">
            <a:avLst/>
          </a:prstGeom>
          <a:noFill/>
        </p:spPr>
      </p:pic>
      <p:pic>
        <p:nvPicPr>
          <p:cNvPr id="6147" name="Picture 3" descr="D:\МОИ ДОКИ\Школы района\2. САДИКИ\ФОТО садиков со всех сторон\МКДОУ Солнышко с.Н-Казанище\2 - фотографии территор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81128"/>
            <a:ext cx="2639616" cy="1656184"/>
          </a:xfrm>
          <a:prstGeom prst="rect">
            <a:avLst/>
          </a:prstGeom>
          <a:noFill/>
        </p:spPr>
      </p:pic>
      <p:pic>
        <p:nvPicPr>
          <p:cNvPr id="6148" name="Picture 4" descr="D:\МОИ ДОКИ\Школы района\2. САДИКИ\ФОТО садиков со всех сторон\МКДОУ Солнышко с.Н-Казанище\2 - фотографии территории3.JPG"/>
          <p:cNvPicPr>
            <a:picLocks noChangeAspect="1" noChangeArrowheads="1"/>
          </p:cNvPicPr>
          <p:nvPr/>
        </p:nvPicPr>
        <p:blipFill>
          <a:blip r:embed="rId6" cstate="print"/>
          <a:srcRect l="19204" b="6112"/>
          <a:stretch>
            <a:fillRect/>
          </a:stretch>
        </p:blipFill>
        <p:spPr bwMode="auto">
          <a:xfrm>
            <a:off x="419286" y="4584108"/>
            <a:ext cx="2423592" cy="1653203"/>
          </a:xfrm>
          <a:prstGeom prst="rect">
            <a:avLst/>
          </a:prstGeom>
          <a:noFill/>
        </p:spPr>
      </p:pic>
      <p:pic>
        <p:nvPicPr>
          <p:cNvPr id="6149" name="Picture 5" descr="D:\МОИ ДОКИ\Школы района\2. САДИКИ\ФОТО садиков со всех сторон\МКДОУ Солнышко с.Н-Казанище\2 - фотографии территории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4074" y="4581128"/>
            <a:ext cx="2927648" cy="164680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372200" y="5589240"/>
            <a:ext cx="23762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Основан 1974 г.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97455"/>
            <a:ext cx="720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dirty="0">
              <a:latin typeface="Arial Black" panose="020B0A04020102020204" pitchFamily="34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</a:rPr>
              <a:t>Педагогический коллектив ДОУ осуществляет деятельность по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</a:rPr>
              <a:t>программе: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ru-RU" sz="1000" dirty="0">
              <a:latin typeface="+mj-lt"/>
              <a:ea typeface="Times New Roman"/>
            </a:endParaRPr>
          </a:p>
          <a:p>
            <a:pPr marL="285750" indent="-285750" algn="ctr">
              <a:spcAft>
                <a:spcPts val="0"/>
              </a:spcAft>
              <a:tabLst>
                <a:tab pos="180340" algn="l"/>
              </a:tabLst>
            </a:pPr>
            <a:r>
              <a:rPr lang="ru-RU" b="1" dirty="0" smtClean="0">
                <a:latin typeface="+mj-lt"/>
                <a:ea typeface="Times New Roman"/>
              </a:rPr>
              <a:t>Программа 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От рождения до школы». </a:t>
            </a:r>
            <a:r>
              <a:rPr lang="ru-RU" b="1" dirty="0" smtClean="0">
                <a:latin typeface="+mj-lt"/>
              </a:rPr>
              <a:t>Примерная общеобразовательная программа дошкольного образования (</a:t>
            </a:r>
            <a:r>
              <a:rPr lang="ru-RU" b="1" dirty="0" err="1" smtClean="0">
                <a:latin typeface="+mj-lt"/>
              </a:rPr>
              <a:t>пилотный</a:t>
            </a:r>
            <a:r>
              <a:rPr lang="ru-RU" b="1" dirty="0" smtClean="0">
                <a:latin typeface="+mj-lt"/>
              </a:rPr>
              <a:t> вариант) / Под ред. Н. Е. </a:t>
            </a:r>
            <a:r>
              <a:rPr lang="ru-RU" b="1" dirty="0" err="1" smtClean="0">
                <a:latin typeface="+mj-lt"/>
              </a:rPr>
              <a:t>Вераксы</a:t>
            </a:r>
            <a:r>
              <a:rPr lang="ru-RU" b="1" dirty="0" smtClean="0">
                <a:latin typeface="+mj-lt"/>
              </a:rPr>
              <a:t>, Т. С. Комаровой, М. А. Васильевой. </a:t>
            </a:r>
            <a:endParaRPr lang="ru-RU" b="1" dirty="0">
              <a:effectLst/>
              <a:latin typeface="+mj-lt"/>
              <a:ea typeface="Times New Roman"/>
            </a:endParaRPr>
          </a:p>
        </p:txBody>
      </p:sp>
      <p:pic>
        <p:nvPicPr>
          <p:cNvPr id="6" name="Рисунок 5" descr="-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548" y="3501008"/>
            <a:ext cx="1967276" cy="2713484"/>
          </a:xfrm>
          <a:prstGeom prst="rect">
            <a:avLst/>
          </a:prstGeom>
        </p:spPr>
      </p:pic>
      <p:pic>
        <p:nvPicPr>
          <p:cNvPr id="7" name="Рисунок 6" descr="-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501008"/>
            <a:ext cx="2016224" cy="2780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17000" y="4233862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</a:rPr>
              <a:t>Лицензия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</a:rPr>
              <a:t>на образовательную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</a:rPr>
              <a:t>деятельность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62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980728"/>
            <a:ext cx="5904656" cy="129614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Физкультурно-оздоровительное направление ориентировано на формирование основ здорового образа жизни,  на укрепление здоровья, физического и психического развития, эмоционального благополучия каждого ребенка. Коллектив успешно внедряет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здоровьесберегающие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, инновационные технологии по оздоровлению детей.</a:t>
            </a:r>
            <a:endParaRPr lang="ru-RU" dirty="0"/>
          </a:p>
        </p:txBody>
      </p:sp>
      <p:pic>
        <p:nvPicPr>
          <p:cNvPr id="1026" name="Picture 2" descr="F:\МЕРОПРИЯТИЯ - МКДОУ СОЛНЫШКО\2017-2018 учебный год\12.05.2018г. - Физкултурный досуг\20180512_102734.jpg"/>
          <p:cNvPicPr>
            <a:picLocks noChangeAspect="1" noChangeArrowheads="1"/>
          </p:cNvPicPr>
          <p:nvPr/>
        </p:nvPicPr>
        <p:blipFill>
          <a:blip r:embed="rId3" cstate="print"/>
          <a:srcRect r="12766"/>
          <a:stretch>
            <a:fillRect/>
          </a:stretch>
        </p:blipFill>
        <p:spPr bwMode="auto">
          <a:xfrm>
            <a:off x="3563888" y="4940640"/>
            <a:ext cx="2952328" cy="1903712"/>
          </a:xfrm>
          <a:prstGeom prst="rect">
            <a:avLst/>
          </a:prstGeom>
          <a:noFill/>
        </p:spPr>
      </p:pic>
      <p:pic>
        <p:nvPicPr>
          <p:cNvPr id="1027" name="Picture 3" descr="F:\МЕРОПРИЯТИЯ - МКДОУ СОЛНЫШКО\2017-2018 учебный год\12.05.2018г. - Физкултурный досуг\20180512_103953.jpg"/>
          <p:cNvPicPr>
            <a:picLocks noChangeAspect="1" noChangeArrowheads="1"/>
          </p:cNvPicPr>
          <p:nvPr/>
        </p:nvPicPr>
        <p:blipFill>
          <a:blip r:embed="rId4" cstate="print"/>
          <a:srcRect l="23741"/>
          <a:stretch>
            <a:fillRect/>
          </a:stretch>
        </p:blipFill>
        <p:spPr bwMode="auto">
          <a:xfrm>
            <a:off x="6516216" y="4919688"/>
            <a:ext cx="2627784" cy="1938312"/>
          </a:xfrm>
          <a:prstGeom prst="rect">
            <a:avLst/>
          </a:prstGeom>
          <a:noFill/>
        </p:spPr>
      </p:pic>
      <p:pic>
        <p:nvPicPr>
          <p:cNvPr id="1028" name="Picture 4" descr="F:\МЕРОПРИЯТИЯ - МКДОУ СОЛНЫШКО\2017-2018 учебный год\12.05.2018г. - Физкултурный досуг\20180512_104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81105"/>
            <a:ext cx="3563888" cy="2004687"/>
          </a:xfrm>
          <a:prstGeom prst="rect">
            <a:avLst/>
          </a:prstGeom>
          <a:noFill/>
        </p:spPr>
      </p:pic>
      <p:pic>
        <p:nvPicPr>
          <p:cNvPr id="1029" name="Picture 5" descr="F:\МЕРОПРИЯТИЯ - МКДОУ СОЛНЫШКО\2017-2018 учебный год\12.05.2018г. - Физкултурный досуг\20180512_083721.jpg"/>
          <p:cNvPicPr>
            <a:picLocks noChangeAspect="1" noChangeArrowheads="1"/>
          </p:cNvPicPr>
          <p:nvPr/>
        </p:nvPicPr>
        <p:blipFill>
          <a:blip r:embed="rId6" cstate="print"/>
          <a:srcRect t="27202"/>
          <a:stretch>
            <a:fillRect/>
          </a:stretch>
        </p:blipFill>
        <p:spPr bwMode="auto">
          <a:xfrm>
            <a:off x="0" y="4912168"/>
            <a:ext cx="3563888" cy="1945831"/>
          </a:xfrm>
          <a:prstGeom prst="rect">
            <a:avLst/>
          </a:prstGeom>
          <a:noFill/>
        </p:spPr>
      </p:pic>
      <p:pic>
        <p:nvPicPr>
          <p:cNvPr id="1030" name="Picture 6" descr="F:\МЕРОПРИЯТИЯ - МКДОУ СОЛНЫШКО\2017-2018 учебный год\12.05.2018г. - Физкултурный досуг\20180512_101809.jpg"/>
          <p:cNvPicPr>
            <a:picLocks noChangeAspect="1" noChangeArrowheads="1"/>
          </p:cNvPicPr>
          <p:nvPr/>
        </p:nvPicPr>
        <p:blipFill>
          <a:blip r:embed="rId7" cstate="print"/>
          <a:srcRect l="10417" r="13556"/>
          <a:stretch>
            <a:fillRect/>
          </a:stretch>
        </p:blipFill>
        <p:spPr bwMode="auto">
          <a:xfrm>
            <a:off x="6516216" y="2969656"/>
            <a:ext cx="2627784" cy="1944216"/>
          </a:xfrm>
          <a:prstGeom prst="rect">
            <a:avLst/>
          </a:prstGeom>
          <a:noFill/>
        </p:spPr>
      </p:pic>
      <p:pic>
        <p:nvPicPr>
          <p:cNvPr id="1031" name="Picture 7" descr="F:\МЕРОПРИЯТИЯ - МКДОУ СОЛНЫШКО\2017-2018 учебный год\12.05.2018г. - Физкултурный досуг\20180512_102633.jpg"/>
          <p:cNvPicPr>
            <a:picLocks noChangeAspect="1" noChangeArrowheads="1"/>
          </p:cNvPicPr>
          <p:nvPr/>
        </p:nvPicPr>
        <p:blipFill>
          <a:blip r:embed="rId8" cstate="print"/>
          <a:srcRect r="17160" b="2148"/>
          <a:stretch>
            <a:fillRect/>
          </a:stretch>
        </p:blipFill>
        <p:spPr bwMode="auto">
          <a:xfrm>
            <a:off x="3563888" y="2979536"/>
            <a:ext cx="2952328" cy="1961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2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80528" y="116632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12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Хореографический кружок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«Каблучок»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/>
              <a:t>                                           </a:t>
            </a:r>
          </a:p>
          <a:p>
            <a:pPr marL="0" indent="0" algn="ctr">
              <a:buNone/>
            </a:pPr>
            <a:r>
              <a:rPr lang="ru-RU" sz="2400" b="1" dirty="0"/>
              <a:t>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/>
              <a:t>                                       </a:t>
            </a: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8" name="Рисунок 7" descr="IMG-20180503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-20180503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005064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-20180503-WA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772816"/>
            <a:ext cx="3359832" cy="251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superme.pro/img/home/d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3056"/>
            <a:ext cx="3477047" cy="2575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3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Вторым большим направлением работы 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педагогического коллектива является 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речевое развитие детей</a:t>
            </a:r>
            <a:r>
              <a:rPr lang="ru-RU" sz="2400" b="1" dirty="0">
                <a:latin typeface="Arial Black" panose="020B0A04020102020204" pitchFamily="34" charset="0"/>
              </a:rPr>
              <a:t/>
            </a:r>
            <a:br>
              <a:rPr lang="ru-RU" sz="2400" b="1" dirty="0">
                <a:latin typeface="Arial Black" panose="020B0A04020102020204" pitchFamily="34" charset="0"/>
              </a:rPr>
            </a:b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664" y="1916832"/>
            <a:ext cx="6488632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Кружок по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экологии «Юный эколог»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Documents\Bluetooth Folder\IMG-20180305-WA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4279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0170426_000652_599.jpg"/>
          <p:cNvPicPr>
            <a:picLocks noChangeAspect="1"/>
          </p:cNvPicPr>
          <p:nvPr/>
        </p:nvPicPr>
        <p:blipFill>
          <a:blip r:embed="rId4" cstate="print"/>
          <a:srcRect t="19626" b="34640"/>
          <a:stretch>
            <a:fillRect/>
          </a:stretch>
        </p:blipFill>
        <p:spPr>
          <a:xfrm>
            <a:off x="0" y="5219056"/>
            <a:ext cx="3583637" cy="1638944"/>
          </a:xfrm>
          <a:prstGeom prst="rect">
            <a:avLst/>
          </a:prstGeom>
        </p:spPr>
      </p:pic>
      <p:pic>
        <p:nvPicPr>
          <p:cNvPr id="5121" name="Picture 1" descr="F:\МЕРОПРИЯТИЯ - МКДОУ СОЛНЫШКО\2017-2018 учебный год\22.03.2018 г. по развития речи  восп.Гаджимурзаева Б.З\IMG-20180324-WA0109.jpg"/>
          <p:cNvPicPr>
            <a:picLocks noChangeAspect="1" noChangeArrowheads="1"/>
          </p:cNvPicPr>
          <p:nvPr/>
        </p:nvPicPr>
        <p:blipFill>
          <a:blip r:embed="rId5" cstate="print"/>
          <a:srcRect b="21796"/>
          <a:stretch>
            <a:fillRect/>
          </a:stretch>
        </p:blipFill>
        <p:spPr bwMode="auto">
          <a:xfrm>
            <a:off x="4355976" y="2420888"/>
            <a:ext cx="4788024" cy="2880320"/>
          </a:xfrm>
          <a:prstGeom prst="rect">
            <a:avLst/>
          </a:prstGeom>
          <a:noFill/>
        </p:spPr>
      </p:pic>
      <p:pic>
        <p:nvPicPr>
          <p:cNvPr id="8" name="Рисунок 7" descr="DSCN6014.JPG"/>
          <p:cNvPicPr>
            <a:picLocks noChangeAspect="1"/>
          </p:cNvPicPr>
          <p:nvPr/>
        </p:nvPicPr>
        <p:blipFill>
          <a:blip r:embed="rId6" cstate="print"/>
          <a:srcRect t="13251" b="24800"/>
          <a:stretch>
            <a:fillRect/>
          </a:stretch>
        </p:blipFill>
        <p:spPr>
          <a:xfrm>
            <a:off x="3563888" y="5229200"/>
            <a:ext cx="5580112" cy="1628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344816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Занятие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по подготовке к обучению грамоте «Всезнайка»</a:t>
            </a:r>
          </a:p>
          <a:p>
            <a:pPr marL="0" indent="0" algn="ctr">
              <a:buNone/>
            </a:pPr>
            <a:endParaRPr lang="ru-RU" sz="2400" b="1" dirty="0"/>
          </a:p>
        </p:txBody>
      </p:sp>
      <p:pic>
        <p:nvPicPr>
          <p:cNvPr id="5" name="Рисунок 4" descr="20170601_102809.jpg"/>
          <p:cNvPicPr>
            <a:picLocks noChangeAspect="1"/>
          </p:cNvPicPr>
          <p:nvPr/>
        </p:nvPicPr>
        <p:blipFill>
          <a:blip r:embed="rId3" cstate="print"/>
          <a:srcRect t="10801" r="13009"/>
          <a:stretch>
            <a:fillRect/>
          </a:stretch>
        </p:blipFill>
        <p:spPr>
          <a:xfrm>
            <a:off x="0" y="1858472"/>
            <a:ext cx="3923928" cy="2221727"/>
          </a:xfrm>
          <a:prstGeom prst="rect">
            <a:avLst/>
          </a:prstGeom>
        </p:spPr>
      </p:pic>
      <p:pic>
        <p:nvPicPr>
          <p:cNvPr id="6" name="Рисунок 5" descr="IMG_20180203_215511_302.jpg"/>
          <p:cNvPicPr>
            <a:picLocks noChangeAspect="1"/>
          </p:cNvPicPr>
          <p:nvPr/>
        </p:nvPicPr>
        <p:blipFill>
          <a:blip r:embed="rId4" cstate="print"/>
          <a:srcRect t="7964" b="21818"/>
          <a:stretch>
            <a:fillRect/>
          </a:stretch>
        </p:blipFill>
        <p:spPr>
          <a:xfrm>
            <a:off x="0" y="4077072"/>
            <a:ext cx="3960440" cy="2780928"/>
          </a:xfrm>
          <a:prstGeom prst="rect">
            <a:avLst/>
          </a:prstGeom>
        </p:spPr>
      </p:pic>
      <p:pic>
        <p:nvPicPr>
          <p:cNvPr id="7" name="Рисунок 6" descr="IMG-20170411-WA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005064"/>
            <a:ext cx="5220072" cy="2852936"/>
          </a:xfrm>
          <a:prstGeom prst="rect">
            <a:avLst/>
          </a:prstGeom>
        </p:spPr>
      </p:pic>
      <p:pic>
        <p:nvPicPr>
          <p:cNvPr id="8" name="Рисунок 7" descr="IMG-20170417-WA01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844824"/>
            <a:ext cx="5220072" cy="2361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27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32048" y="753400"/>
            <a:ext cx="6804248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Достижения ДОУ </a:t>
            </a:r>
            <a:b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 последние 3 года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Поч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44824"/>
            <a:ext cx="1152127" cy="1630553"/>
          </a:xfrm>
          <a:prstGeom prst="rect">
            <a:avLst/>
          </a:prstGeom>
        </p:spPr>
      </p:pic>
      <p:pic>
        <p:nvPicPr>
          <p:cNvPr id="6" name="Рисунок 5" descr="Почта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844824"/>
            <a:ext cx="1164632" cy="1648252"/>
          </a:xfrm>
          <a:prstGeom prst="rect">
            <a:avLst/>
          </a:prstGeom>
        </p:spPr>
      </p:pic>
      <p:pic>
        <p:nvPicPr>
          <p:cNvPr id="7" name="Рисунок 6" descr="Почта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44824"/>
            <a:ext cx="1152128" cy="1630555"/>
          </a:xfrm>
          <a:prstGeom prst="rect">
            <a:avLst/>
          </a:prstGeom>
        </p:spPr>
      </p:pic>
      <p:pic>
        <p:nvPicPr>
          <p:cNvPr id="8" name="Рисунок 7" descr="Почта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844824"/>
            <a:ext cx="1187624" cy="1680791"/>
          </a:xfrm>
          <a:prstGeom prst="rect">
            <a:avLst/>
          </a:prstGeom>
        </p:spPr>
      </p:pic>
      <p:pic>
        <p:nvPicPr>
          <p:cNvPr id="10" name="Рисунок 9" descr="Почта0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4096" y="1833327"/>
            <a:ext cx="1115616" cy="1578880"/>
          </a:xfrm>
          <a:prstGeom prst="rect">
            <a:avLst/>
          </a:prstGeom>
        </p:spPr>
      </p:pic>
      <p:pic>
        <p:nvPicPr>
          <p:cNvPr id="11" name="Рисунок 10" descr="Почта0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8257" y="3552728"/>
            <a:ext cx="1152128" cy="1630555"/>
          </a:xfrm>
          <a:prstGeom prst="rect">
            <a:avLst/>
          </a:prstGeom>
        </p:spPr>
      </p:pic>
      <p:pic>
        <p:nvPicPr>
          <p:cNvPr id="12" name="Рисунок 11" descr="Почта0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3540523"/>
            <a:ext cx="1155683" cy="1635586"/>
          </a:xfrm>
          <a:prstGeom prst="rect">
            <a:avLst/>
          </a:prstGeom>
        </p:spPr>
      </p:pic>
      <p:pic>
        <p:nvPicPr>
          <p:cNvPr id="13" name="Рисунок 12" descr="Почта00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3552728"/>
            <a:ext cx="1161667" cy="1644055"/>
          </a:xfrm>
          <a:prstGeom prst="rect">
            <a:avLst/>
          </a:prstGeom>
        </p:spPr>
      </p:pic>
      <p:pic>
        <p:nvPicPr>
          <p:cNvPr id="14" name="Рисунок 13" descr="Почта00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28485" y="3552728"/>
            <a:ext cx="1167651" cy="1652524"/>
          </a:xfrm>
          <a:prstGeom prst="rect">
            <a:avLst/>
          </a:prstGeom>
        </p:spPr>
      </p:pic>
      <p:pic>
        <p:nvPicPr>
          <p:cNvPr id="15" name="Рисунок 14" descr="Почта00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67246" y="3552728"/>
            <a:ext cx="1184573" cy="1676472"/>
          </a:xfrm>
          <a:prstGeom prst="rect">
            <a:avLst/>
          </a:prstGeom>
        </p:spPr>
      </p:pic>
      <p:pic>
        <p:nvPicPr>
          <p:cNvPr id="16" name="Рисунок 15" descr="Почта001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8264" y="3540523"/>
            <a:ext cx="1107611" cy="1567552"/>
          </a:xfrm>
          <a:prstGeom prst="rect">
            <a:avLst/>
          </a:prstGeom>
        </p:spPr>
      </p:pic>
      <p:pic>
        <p:nvPicPr>
          <p:cNvPr id="17" name="Рисунок 16" descr="Почта001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96782" y="3552728"/>
            <a:ext cx="1147217" cy="1623604"/>
          </a:xfrm>
          <a:prstGeom prst="rect">
            <a:avLst/>
          </a:prstGeom>
        </p:spPr>
      </p:pic>
      <p:pic>
        <p:nvPicPr>
          <p:cNvPr id="18" name="Рисунок 17" descr="Почта001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3552728"/>
            <a:ext cx="1159062" cy="1640368"/>
          </a:xfrm>
          <a:prstGeom prst="rect">
            <a:avLst/>
          </a:prstGeom>
        </p:spPr>
      </p:pic>
      <p:pic>
        <p:nvPicPr>
          <p:cNvPr id="19" name="Рисунок 18" descr="Почта001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63880" y="5329355"/>
            <a:ext cx="1080120" cy="1528645"/>
          </a:xfrm>
          <a:prstGeom prst="rect">
            <a:avLst/>
          </a:prstGeom>
        </p:spPr>
      </p:pic>
      <p:pic>
        <p:nvPicPr>
          <p:cNvPr id="20" name="Рисунок 19" descr="Почта002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76256" y="5227445"/>
            <a:ext cx="1152128" cy="1630555"/>
          </a:xfrm>
          <a:prstGeom prst="rect">
            <a:avLst/>
          </a:prstGeom>
        </p:spPr>
      </p:pic>
      <p:pic>
        <p:nvPicPr>
          <p:cNvPr id="21" name="Рисунок 20" descr="Почта002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24128" y="5329355"/>
            <a:ext cx="1152127" cy="1528645"/>
          </a:xfrm>
          <a:prstGeom prst="rect">
            <a:avLst/>
          </a:prstGeom>
        </p:spPr>
      </p:pic>
      <p:pic>
        <p:nvPicPr>
          <p:cNvPr id="22" name="Рисунок 21" descr="Почта0024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644008" y="5329355"/>
            <a:ext cx="1152127" cy="1528645"/>
          </a:xfrm>
          <a:prstGeom prst="rect">
            <a:avLst/>
          </a:prstGeom>
        </p:spPr>
      </p:pic>
      <p:pic>
        <p:nvPicPr>
          <p:cNvPr id="23" name="Рисунок 22" descr="Почта0025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63888" y="5329355"/>
            <a:ext cx="1080119" cy="1528645"/>
          </a:xfrm>
          <a:prstGeom prst="rect">
            <a:avLst/>
          </a:prstGeom>
        </p:spPr>
      </p:pic>
      <p:pic>
        <p:nvPicPr>
          <p:cNvPr id="24" name="Рисунок 23" descr="Почта0026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11760" y="5329072"/>
            <a:ext cx="1152128" cy="1528928"/>
          </a:xfrm>
          <a:prstGeom prst="rect">
            <a:avLst/>
          </a:prstGeom>
        </p:spPr>
      </p:pic>
      <p:pic>
        <p:nvPicPr>
          <p:cNvPr id="25" name="Рисунок 24" descr="Почта0027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87624" y="5301208"/>
            <a:ext cx="1224135" cy="1556792"/>
          </a:xfrm>
          <a:prstGeom prst="rect">
            <a:avLst/>
          </a:prstGeom>
        </p:spPr>
      </p:pic>
      <p:pic>
        <p:nvPicPr>
          <p:cNvPr id="26" name="Рисунок 25" descr="Почта0028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" y="5279120"/>
            <a:ext cx="1187623" cy="157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54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145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с.Н-Казанище  Буйнакского района  Республики Дагестан  </vt:lpstr>
      <vt:lpstr>  Муниципальное казенное  дошкольное образовательное учреждение  «Детский сад «Солнышко»  общеразвивающего вида с.Н-Казанище  </vt:lpstr>
      <vt:lpstr>НАШ ДЕТСКИЙ САД</vt:lpstr>
      <vt:lpstr>Слайд 4</vt:lpstr>
      <vt:lpstr>  Физкультурно-оздоровительное направление ориентировано на формирование основ здорового образа жизни,  на укрепление здоровья, физического и психического развития, эмоционального благополучия каждого ребенка. Коллектив успешно внедряет здоровьесберегающие, инновационные технологии по оздоровлению детей.</vt:lpstr>
      <vt:lpstr>Слайд 6</vt:lpstr>
      <vt:lpstr>Вторым большим направлением работы  педагогического коллектива является  речевое развитие детей </vt:lpstr>
      <vt:lpstr>Слайд 8</vt:lpstr>
      <vt:lpstr>Достижения ДОУ  за последние 3 года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дошкольное образовательное учреждение города Омска «Центр развития ребенка – детский сад № 345»</dc:title>
  <dc:creator>Сергей</dc:creator>
  <cp:lastModifiedBy>Lenovo</cp:lastModifiedBy>
  <cp:revision>76</cp:revision>
  <dcterms:created xsi:type="dcterms:W3CDTF">2016-10-08T11:27:41Z</dcterms:created>
  <dcterms:modified xsi:type="dcterms:W3CDTF">2018-05-12T13:02:28Z</dcterms:modified>
</cp:coreProperties>
</file>