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1" r:id="rId5"/>
    <p:sldId id="272" r:id="rId6"/>
    <p:sldId id="260" r:id="rId7"/>
    <p:sldId id="266" r:id="rId8"/>
    <p:sldId id="267" r:id="rId9"/>
    <p:sldId id="263" r:id="rId10"/>
    <p:sldId id="269" r:id="rId11"/>
    <p:sldId id="262" r:id="rId12"/>
    <p:sldId id="261" r:id="rId13"/>
    <p:sldId id="264" r:id="rId14"/>
    <p:sldId id="268" r:id="rId15"/>
    <p:sldId id="270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6C44-577E-412B-BA15-A69264A13F58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62AC4-CCA5-49F3-99C6-DF97FBE8C7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086" y="1859340"/>
            <a:ext cx="8467318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конкурс  лучший стенд (уголок)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Молодые защитники природы»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14290"/>
            <a:ext cx="79296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«Детский сад «Солнышко» общеразвивающего вида </a:t>
            </a:r>
            <a:r>
              <a:rPr lang="ru-RU" sz="1600" b="1" dirty="0" err="1" smtClean="0">
                <a:solidFill>
                  <a:srgbClr val="00206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с.Н-Казанище</a:t>
            </a:r>
            <a:endParaRPr lang="ru-RU" sz="1600" b="1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>
              <a:solidFill>
                <a:srgbClr val="B72CC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3357562"/>
            <a:ext cx="6730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Республиканский конкурс на лучший стенд (уголок) «</a:t>
            </a:r>
            <a:r>
              <a:rPr lang="ru-RU" sz="1600" dirty="0" err="1"/>
              <a:t>Эколята</a:t>
            </a:r>
            <a:r>
              <a:rPr lang="ru-RU" sz="1600" dirty="0"/>
              <a:t> - дошколята»</a:t>
            </a:r>
          </a:p>
          <a:p>
            <a:pPr algn="ctr"/>
            <a:r>
              <a:rPr lang="ru-RU" sz="1600" b="1" i="1" dirty="0" smtClean="0"/>
              <a:t>(</a:t>
            </a:r>
            <a:r>
              <a:rPr lang="ru-RU" sz="1600" b="1" i="1" dirty="0"/>
              <a:t>Приказ МКУ «УОБР» № 47 от 16.03.2021 г.)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628" y="5857892"/>
            <a:ext cx="378621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 </a:t>
            </a:r>
          </a:p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подготовительной группы «Буратино»</a:t>
            </a:r>
          </a:p>
          <a:p>
            <a:r>
              <a:rPr lang="ru-RU" sz="1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Солтанахмедова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Заира </a:t>
            </a:r>
            <a:r>
              <a:rPr lang="ru-RU" sz="1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Татамовна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1-obl_azb_prirod-761x1024.jpg"/>
          <p:cNvPicPr>
            <a:picLocks noChangeAspect="1"/>
          </p:cNvPicPr>
          <p:nvPr/>
        </p:nvPicPr>
        <p:blipFill>
          <a:blip r:embed="rId3" cstate="print"/>
          <a:srcRect l="2336" t="8333" r="3440" b="3958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01117_082514.jpg"/>
          <p:cNvPicPr>
            <a:picLocks noChangeAspect="1"/>
          </p:cNvPicPr>
          <p:nvPr/>
        </p:nvPicPr>
        <p:blipFill>
          <a:blip r:embed="rId4" cstate="print"/>
          <a:srcRect b="35605"/>
          <a:stretch>
            <a:fillRect/>
          </a:stretch>
        </p:blipFill>
        <p:spPr>
          <a:xfrm>
            <a:off x="857224" y="3143248"/>
            <a:ext cx="7215238" cy="3484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3aa045ed5a74d539d094d2785c207202.jpg"/>
          <p:cNvPicPr>
            <a:picLocks noChangeAspect="1"/>
          </p:cNvPicPr>
          <p:nvPr/>
        </p:nvPicPr>
        <p:blipFill>
          <a:blip r:embed="rId3" cstate="print"/>
          <a:srcRect t="60417"/>
          <a:stretch>
            <a:fillRect/>
          </a:stretch>
        </p:blipFill>
        <p:spPr>
          <a:xfrm>
            <a:off x="428596" y="3929066"/>
            <a:ext cx="8349258" cy="2714620"/>
          </a:xfrm>
          <a:prstGeom prst="rect">
            <a:avLst/>
          </a:prstGeom>
        </p:spPr>
      </p:pic>
      <p:pic>
        <p:nvPicPr>
          <p:cNvPr id="4" name="Рисунок 3" descr="IMG_20201117_090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57166"/>
            <a:ext cx="4381531" cy="3286148"/>
          </a:xfrm>
          <a:prstGeom prst="rect">
            <a:avLst/>
          </a:prstGeom>
        </p:spPr>
      </p:pic>
      <p:pic>
        <p:nvPicPr>
          <p:cNvPr id="5" name="Рисунок 4" descr="IMG_20201117_0911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5" y="357166"/>
            <a:ext cx="4429156" cy="33218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IMG-20200601-WA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268244"/>
            <a:ext cx="4500594" cy="3375446"/>
          </a:xfrm>
          <a:prstGeom prst="rect">
            <a:avLst/>
          </a:prstGeom>
        </p:spPr>
      </p:pic>
      <p:pic>
        <p:nvPicPr>
          <p:cNvPr id="4" name="Рисунок 3" descr="lukjanova-ksenija-11-768x1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1643050"/>
            <a:ext cx="3755820" cy="5007760"/>
          </a:xfrm>
          <a:prstGeom prst="rect">
            <a:avLst/>
          </a:prstGeom>
        </p:spPr>
      </p:pic>
      <p:pic>
        <p:nvPicPr>
          <p:cNvPr id="5" name="Рисунок 4" descr="IMG_20201117_091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42852"/>
            <a:ext cx="4071965" cy="30539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:\МОИ ДОКИ\ДОУ - МБДОУ (Солнышко) сел.Н-Казанище\ВОСПИТАТЕЛЬ - Абукеримова Гульнарат Алавутдиновна\Эколята\20201113_133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52"/>
            <a:ext cx="3929090" cy="2946818"/>
          </a:xfrm>
          <a:prstGeom prst="rect">
            <a:avLst/>
          </a:prstGeom>
          <a:noFill/>
        </p:spPr>
      </p:pic>
      <p:pic>
        <p:nvPicPr>
          <p:cNvPr id="5" name="Picture 3" descr="E:\МОИ ДОКИ\ДОУ - МБДОУ (Солнышко) сел.Н-Казанище\ВОСПИТАТЕЛЬ - Абукеримова Гульнарат Алавутдиновна\Эколята\20201113_145409.jpg"/>
          <p:cNvPicPr>
            <a:picLocks noChangeAspect="1" noChangeArrowheads="1"/>
          </p:cNvPicPr>
          <p:nvPr/>
        </p:nvPicPr>
        <p:blipFill>
          <a:blip r:embed="rId4" cstate="print"/>
          <a:srcRect t="9936" b="9154"/>
          <a:stretch>
            <a:fillRect/>
          </a:stretch>
        </p:blipFill>
        <p:spPr bwMode="auto">
          <a:xfrm>
            <a:off x="5357818" y="214290"/>
            <a:ext cx="3310996" cy="3571900"/>
          </a:xfrm>
          <a:prstGeom prst="rect">
            <a:avLst/>
          </a:prstGeom>
          <a:noFill/>
        </p:spPr>
      </p:pic>
      <p:pic>
        <p:nvPicPr>
          <p:cNvPr id="6" name="Picture 2" descr="E:\МОИ ДОКИ\ДОУ - МБДОУ (Солнышко) сел.Н-Казанище\ВОСПИТАТЕЛЬ - Абукеримова Гульнарат Алавутдиновна\Эколята\20201113_135800.jpg"/>
          <p:cNvPicPr>
            <a:picLocks noChangeAspect="1" noChangeArrowheads="1"/>
          </p:cNvPicPr>
          <p:nvPr/>
        </p:nvPicPr>
        <p:blipFill>
          <a:blip r:embed="rId5" cstate="print"/>
          <a:srcRect t="3444"/>
          <a:stretch>
            <a:fillRect/>
          </a:stretch>
        </p:blipFill>
        <p:spPr bwMode="auto">
          <a:xfrm>
            <a:off x="214282" y="3214686"/>
            <a:ext cx="4833737" cy="3500462"/>
          </a:xfrm>
          <a:prstGeom prst="rect">
            <a:avLst/>
          </a:prstGeom>
          <a:noFill/>
        </p:spPr>
      </p:pic>
      <p:pic>
        <p:nvPicPr>
          <p:cNvPr id="7" name="Picture 1" descr="E:\МОИ ДОКИ\ДОУ - МБДОУ (Солнышко) сел.Н-Казанище\ВОСПИТАТЕЛЬ - Абукеримова Гульнарат Алавутдиновна\Эколята\20201113_1357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929066"/>
            <a:ext cx="3786182" cy="2839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20201106_121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42852"/>
            <a:ext cx="2196719" cy="2928958"/>
          </a:xfrm>
          <a:prstGeom prst="rect">
            <a:avLst/>
          </a:prstGeom>
        </p:spPr>
      </p:pic>
      <p:pic>
        <p:nvPicPr>
          <p:cNvPr id="4" name="Рисунок 3" descr="20201106_121930.jpg"/>
          <p:cNvPicPr>
            <a:picLocks noChangeAspect="1"/>
          </p:cNvPicPr>
          <p:nvPr/>
        </p:nvPicPr>
        <p:blipFill>
          <a:blip r:embed="rId4" cstate="print"/>
          <a:srcRect b="6106"/>
          <a:stretch>
            <a:fillRect/>
          </a:stretch>
        </p:blipFill>
        <p:spPr>
          <a:xfrm>
            <a:off x="6500826" y="142852"/>
            <a:ext cx="2339577" cy="2928958"/>
          </a:xfrm>
          <a:prstGeom prst="rect">
            <a:avLst/>
          </a:prstGeom>
        </p:spPr>
      </p:pic>
      <p:pic>
        <p:nvPicPr>
          <p:cNvPr id="5" name="Рисунок 4" descr="20201106_1225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42918"/>
            <a:ext cx="3804074" cy="5072098"/>
          </a:xfrm>
          <a:prstGeom prst="rect">
            <a:avLst/>
          </a:prstGeom>
        </p:spPr>
      </p:pic>
      <p:pic>
        <p:nvPicPr>
          <p:cNvPr id="6" name="Рисунок 5" descr="20201117_0901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3143248"/>
            <a:ext cx="4667251" cy="35004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20201117_090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667251" cy="3500438"/>
          </a:xfrm>
          <a:prstGeom prst="rect">
            <a:avLst/>
          </a:prstGeom>
        </p:spPr>
      </p:pic>
      <p:pic>
        <p:nvPicPr>
          <p:cNvPr id="4" name="Рисунок 3" descr="IMG_20201117_09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214686"/>
            <a:ext cx="4667251" cy="3500438"/>
          </a:xfrm>
          <a:prstGeom prst="rect">
            <a:avLst/>
          </a:prstGeom>
        </p:spPr>
      </p:pic>
      <p:pic>
        <p:nvPicPr>
          <p:cNvPr id="5" name="Рисунок 4" descr="20201117_0909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911206"/>
            <a:ext cx="3643338" cy="2732504"/>
          </a:xfrm>
          <a:prstGeom prst="rect">
            <a:avLst/>
          </a:prstGeom>
        </p:spPr>
      </p:pic>
      <p:pic>
        <p:nvPicPr>
          <p:cNvPr id="6" name="Рисунок 5" descr="IMG_20201117_0900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285728"/>
            <a:ext cx="3810027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s://lifeo.ru/wp-content/uploads/kartinka-spasibo-za-vnimanie-dlya-prezentacii-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kartinka-spasibo-za-vnimanie-dlya-prezentacii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4143380"/>
            <a:ext cx="6143668" cy="2550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428604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БЕРЕГИТЕ ПРИРОДУ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ds05.infourok.ru/uploads/ex/0509/00138d08-fb9836f0/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тен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8572560" cy="6107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Стенд «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Дошколята»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15731" r="14267"/>
          <a:stretch>
            <a:fillRect/>
          </a:stretch>
        </p:blipFill>
        <p:spPr bwMode="auto">
          <a:xfrm>
            <a:off x="56364550" y="-11787294"/>
            <a:ext cx="6357982" cy="63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60" t="1852" r="12067" b="-1852"/>
          <a:stretch/>
        </p:blipFill>
        <p:spPr bwMode="auto">
          <a:xfrm>
            <a:off x="467544" y="188640"/>
            <a:ext cx="8136904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-243408"/>
            <a:ext cx="9171831" cy="7101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282" y="-71462"/>
            <a:ext cx="8715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«Человек, овладевший экологической культурой, подчиняет все виды своей деятельности требованиям рационального природопользования, заботится об улучшении окружающей среды, не допуская её разрушения и загрязнения…»</a:t>
            </a:r>
            <a:r>
              <a:rPr lang="ru-RU" alt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r>
              <a:rPr lang="ru-RU" altLang="ru-RU" sz="2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А.А.Плешаков</a:t>
            </a:r>
            <a:endParaRPr lang="ru-RU" sz="20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85786" y="1679333"/>
            <a:ext cx="7429552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Описание стенда 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Эколята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Дошколята»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20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данного стенда 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− привить любовь и бережное отношение к родной природе, ее животному и растительному миру. Данный стенд помогает: понять неразрывную связь человека и природы, ее ценности для человека; формировать у детей культуру природолюбия; ребенку понять всю важность сохранения, охраны и спасения природы для выживания человечества на земле; расширить общий кругозор и способствовать развитию творческих способностей детей.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 Воспитание любви к природе, её животному и растительному миру должно осуществляться постоянно, потому что формирование отношения к стране и государству, где живёт человек, начинается с детства.</a:t>
            </a:r>
            <a:endParaRPr kumimoji="0" lang="ru-RU" sz="140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В 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нашей группе стенд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Эколята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Дошколята» 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находится рядом с уголком природы.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Дети, родители, гости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детского сада имеют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возможность полюбоваться красотой оформленного стенда, ознакомиться с его содержанием. На стенде изображены образы всех сказочных героев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Эколят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 Нестандартный формат стенда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дошколята»  выполнен в необычном стиле, который сочетает в себе фотографии детей с животными, рисунки, правила нахождения в лесу, живые цветы, а также гимн и девиз дошколят.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девиз: «Только вместе, только дружно помогать природе нужно!»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/>
              <a:t/>
            </a:r>
            <a:br>
              <a:rPr lang="ru-RU" sz="1200" dirty="0" smtClean="0"/>
            </a:b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15731" r="14267"/>
          <a:stretch>
            <a:fillRect/>
          </a:stretch>
        </p:blipFill>
        <p:spPr bwMode="auto">
          <a:xfrm>
            <a:off x="56364550" y="-11787294"/>
            <a:ext cx="6357982" cy="63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60" t="1852" r="12067" b="-1852"/>
          <a:stretch/>
        </p:blipFill>
        <p:spPr bwMode="auto">
          <a:xfrm>
            <a:off x="467544" y="188640"/>
            <a:ext cx="8136904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-243408"/>
            <a:ext cx="9171831" cy="7101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928662" y="215443"/>
            <a:ext cx="721523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Слева в верхней части стенда размещен логотип Эколят − Дошколят. Под логотипом</a:t>
            </a:r>
            <a:r>
              <a:rPr kumimoji="0" lang="ru-RU" sz="140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сопровождают сказочные герои − </a:t>
            </a:r>
            <a:r>
              <a:rPr kumimoji="0" lang="ru-RU" sz="140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Эколята</a:t>
            </a:r>
            <a:r>
              <a:rPr kumimoji="0" lang="ru-RU" sz="140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Шалун, Умница, Елочка и Тихоня.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 был реализован совместно с родителями учеников. Проведённая работа имела своей целью  воспитание любви, бережного и уважительного отношения к Природе. По окончании реализации Проекта был оформлен стенд. Все участники Проекта подготовили необходимые атрибуты для его оформления. В ходе реализации проекта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воспитанниками проведено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много интересных игр, бесед, ситуаций, творческих мастерских, экскурсий, акций,  викторин и конкурсов, тематических занятий подчиненных целям воспитания любви, бережного и уважительного отношения к Природе.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Вместе со всеми героями у нас проходят акции «Посади дерево!», «Домик для птиц!» Экологический субботник «Мы должны беречь планету!»  Веселые развлечения «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Эколята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дошколята»,  викторины «Природа  вокруг нас», «Правила поведения в природе».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Планируемые результаты стенда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дошкольники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вырастут  настоящими  защитниками  природы, у них сформируется  культура  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бережного отношения к окружающей среде </a:t>
            </a:r>
            <a:endParaRPr lang="ru-RU" sz="1400" b="1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</a:p>
          <a:p>
            <a:pPr algn="just"/>
            <a:r>
              <a:rPr lang="ru-RU" sz="1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                                "Любовь к родной стране начинается с любви к природе".</a:t>
            </a:r>
          </a:p>
          <a:p>
            <a:pPr algn="just"/>
            <a:r>
              <a:rPr lang="ru-RU" sz="1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К. Г. Паустовский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kern="0" spc="50" dirty="0" smtClean="0">
              <a:ln w="11430"/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kern="0" spc="50" dirty="0" smtClean="0">
              <a:ln w="11430"/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/>
              <a:t/>
            </a:r>
            <a:br>
              <a:rPr lang="ru-RU" sz="1200" dirty="0" smtClean="0"/>
            </a:b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ecodelo.org/sites/default/files/logotip_akcii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429132"/>
            <a:ext cx="2346805" cy="2236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20210325_090710-1.jpg"/>
          <p:cNvPicPr>
            <a:picLocks noChangeAspect="1"/>
          </p:cNvPicPr>
          <p:nvPr/>
        </p:nvPicPr>
        <p:blipFill>
          <a:blip r:embed="rId3" cstate="print"/>
          <a:srcRect t="22485" b="11838"/>
          <a:stretch>
            <a:fillRect/>
          </a:stretch>
        </p:blipFill>
        <p:spPr>
          <a:xfrm>
            <a:off x="1428728" y="214290"/>
            <a:ext cx="5929354" cy="64249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IMG-20200128-WA0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42984"/>
            <a:ext cx="5214974" cy="3911231"/>
          </a:xfrm>
          <a:prstGeom prst="rect">
            <a:avLst/>
          </a:prstGeom>
        </p:spPr>
      </p:pic>
      <p:pic>
        <p:nvPicPr>
          <p:cNvPr id="6" name="Рисунок 5" descr="Screenshot_2021-02-08-14-56-37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2222" y="3500438"/>
            <a:ext cx="4136058" cy="3050343"/>
          </a:xfrm>
          <a:prstGeom prst="rect">
            <a:avLst/>
          </a:prstGeom>
        </p:spPr>
      </p:pic>
      <p:pic>
        <p:nvPicPr>
          <p:cNvPr id="7" name="Рисунок 6" descr="Screenshot_2021-03-25-09-49-20-1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142852"/>
            <a:ext cx="2350428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20210210_093145-1-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14290"/>
            <a:ext cx="4429156" cy="3226709"/>
          </a:xfrm>
          <a:prstGeom prst="rect">
            <a:avLst/>
          </a:prstGeom>
        </p:spPr>
      </p:pic>
      <p:pic>
        <p:nvPicPr>
          <p:cNvPr id="5" name="Рисунок 4" descr="20210325_090845-1.jpg"/>
          <p:cNvPicPr>
            <a:picLocks noChangeAspect="1"/>
          </p:cNvPicPr>
          <p:nvPr/>
        </p:nvPicPr>
        <p:blipFill>
          <a:blip r:embed="rId4" cstate="print"/>
          <a:srcRect b="23891"/>
          <a:stretch>
            <a:fillRect/>
          </a:stretch>
        </p:blipFill>
        <p:spPr>
          <a:xfrm>
            <a:off x="5857884" y="3571876"/>
            <a:ext cx="3008372" cy="3071834"/>
          </a:xfrm>
          <a:prstGeom prst="rect">
            <a:avLst/>
          </a:prstGeom>
        </p:spPr>
      </p:pic>
      <p:pic>
        <p:nvPicPr>
          <p:cNvPr id="6" name="Рисунок 5" descr="20210329_0912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71876"/>
            <a:ext cx="5514745" cy="3102044"/>
          </a:xfrm>
          <a:prstGeom prst="rect">
            <a:avLst/>
          </a:prstGeom>
        </p:spPr>
      </p:pic>
      <p:pic>
        <p:nvPicPr>
          <p:cNvPr id="7" name="Рисунок 6" descr="20200210_1128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214290"/>
            <a:ext cx="2357454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1.dmcdn.net/D4Fx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17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00166" y="406296"/>
            <a:ext cx="626351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наших </a:t>
            </a:r>
          </a:p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воспитанников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" y="257372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«Будь вежлив и внимателен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природой»</a:t>
            </a:r>
            <a:endParaRPr kumimoji="0" lang="ru-RU" sz="6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3790333"/>
            <a:ext cx="5929322" cy="30676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209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2021-04-01T09:13:03Z</dcterms:created>
  <dcterms:modified xsi:type="dcterms:W3CDTF">2021-04-13T09:51:36Z</dcterms:modified>
</cp:coreProperties>
</file>