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93" r:id="rId5"/>
    <p:sldId id="285" r:id="rId6"/>
    <p:sldId id="335" r:id="rId7"/>
    <p:sldId id="284" r:id="rId8"/>
    <p:sldId id="294" r:id="rId9"/>
    <p:sldId id="336" r:id="rId10"/>
    <p:sldId id="296" r:id="rId11"/>
    <p:sldId id="295" r:id="rId12"/>
    <p:sldId id="327" r:id="rId13"/>
    <p:sldId id="300" r:id="rId14"/>
    <p:sldId id="306" r:id="rId15"/>
    <p:sldId id="314" r:id="rId16"/>
    <p:sldId id="299" r:id="rId17"/>
    <p:sldId id="308" r:id="rId18"/>
    <p:sldId id="316" r:id="rId19"/>
    <p:sldId id="302" r:id="rId20"/>
    <p:sldId id="310" r:id="rId21"/>
    <p:sldId id="317" r:id="rId22"/>
    <p:sldId id="329" r:id="rId23"/>
    <p:sldId id="324" r:id="rId24"/>
    <p:sldId id="328" r:id="rId25"/>
    <p:sldId id="331" r:id="rId26"/>
    <p:sldId id="320" r:id="rId27"/>
    <p:sldId id="322" r:id="rId28"/>
    <p:sldId id="323" r:id="rId29"/>
    <p:sldId id="325" r:id="rId30"/>
    <p:sldId id="326" r:id="rId31"/>
    <p:sldId id="332" r:id="rId32"/>
    <p:sldId id="333" r:id="rId33"/>
    <p:sldId id="338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1663700"/>
            <a:ext cx="71501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интеллектуальной игре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родителями</a:t>
            </a: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ЗНАЕТ ПРАВИЛА СЕМЬЯ –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 ЗНАЮ ИХ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Я!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dirty="0" smtClean="0"/>
              <a:t> 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97000" y="4305300"/>
            <a:ext cx="5842000" cy="14859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sz="2400" b="1" dirty="0" err="1" smtClean="0">
                <a:solidFill>
                  <a:srgbClr val="FFFF00"/>
                </a:solidFill>
              </a:rPr>
              <a:t>Солтанахмедова</a:t>
            </a:r>
            <a:r>
              <a:rPr lang="ru-RU" sz="2400" b="1" dirty="0" smtClean="0">
                <a:solidFill>
                  <a:srgbClr val="FFFF00"/>
                </a:solidFill>
              </a:rPr>
              <a:t> Заира </a:t>
            </a:r>
            <a:r>
              <a:rPr lang="ru-RU" sz="2400" b="1" dirty="0" err="1" smtClean="0">
                <a:solidFill>
                  <a:srgbClr val="FFFF00"/>
                </a:solidFill>
              </a:rPr>
              <a:t>Татамовна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оспитатель МБДОУ «Д/сад «Солнышко»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654050" y="1095375"/>
            <a:ext cx="42608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63600"/>
            <a:ext cx="316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2.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416050"/>
            <a:ext cx="2711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Задание № 2</a:t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>для детей</a:t>
            </a: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3900" y="3035300"/>
            <a:ext cx="5359400" cy="1270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79400"/>
            <a:ext cx="25400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0"/>
            <a:ext cx="4991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31877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651000" y="3136900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0"/>
            <a:ext cx="6178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92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98600" y="37846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1488" y="0"/>
            <a:ext cx="986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603500" y="2870200"/>
            <a:ext cx="4089400" cy="2717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6375"/>
            <a:ext cx="2743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0"/>
            <a:ext cx="509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2882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200" y="3244850"/>
            <a:ext cx="792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Личный транспорт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-12700"/>
            <a:ext cx="5427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66800" y="3594100"/>
            <a:ext cx="786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7686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54000"/>
            <a:ext cx="2540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082800" y="3263900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3. Чем смазывал моторчик Карлсон?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0"/>
            <a:ext cx="561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62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1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«ДОРОЖНАЯ  АЗБУКА»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0"/>
            <a:ext cx="3103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11400" y="3365500"/>
            <a:ext cx="476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0"/>
            <a:ext cx="4997450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214313"/>
            <a:ext cx="32543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3721100"/>
            <a:ext cx="5207000" cy="1981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0"/>
            <a:ext cx="7224713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36700" y="274638"/>
            <a:ext cx="5943600" cy="3890962"/>
          </a:xfrm>
          <a:solidFill>
            <a:srgbClr val="7030A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3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родителей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6BFF6B"/>
                </a:solidFill>
              </a:rPr>
              <a:t>«ДОРОЖНЫЕ   ЗНАКИ»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9271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Дорожные знаки – родителям!</a:t>
            </a:r>
          </a:p>
        </p:txBody>
      </p:sp>
      <p:pic>
        <p:nvPicPr>
          <p:cNvPr id="24579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4613" y="914400"/>
            <a:ext cx="2528887" cy="2895600"/>
          </a:xfrm>
        </p:spPr>
      </p:pic>
      <p:pic>
        <p:nvPicPr>
          <p:cNvPr id="24580" name="Содержимое 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35400"/>
            <a:ext cx="2641600" cy="2844800"/>
          </a:xfrm>
        </p:spPr>
      </p:pic>
      <p:pic>
        <p:nvPicPr>
          <p:cNvPr id="24581" name="Содержимое 9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088" y="977900"/>
            <a:ext cx="2462212" cy="2552700"/>
          </a:xfrm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2730500" y="1931988"/>
            <a:ext cx="2754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-  запрещающие</a:t>
            </a:r>
            <a:endParaRPr lang="ru-RU"/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2628900" y="4721225"/>
            <a:ext cx="3484563" cy="369888"/>
          </a:xfrm>
          <a:prstGeom prst="rect">
            <a:avLst/>
          </a:prstGeom>
          <a:solidFill>
            <a:srgbClr val="6BF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-предупреждающие знаки</a:t>
            </a:r>
            <a:endParaRPr lang="ru-RU"/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6654800" y="3983038"/>
            <a:ext cx="2489200" cy="369887"/>
          </a:xfrm>
          <a:prstGeom prst="rect">
            <a:avLst/>
          </a:prstGeom>
          <a:solidFill>
            <a:srgbClr val="D9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 знаки сервиса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28800" y="376238"/>
            <a:ext cx="5829300" cy="337026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Задание № 4 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chemeClr val="bg1"/>
                </a:solidFill>
              </a:rPr>
              <a:t>домашнее задание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4000" b="1" smtClean="0">
                <a:solidFill>
                  <a:srgbClr val="FFFF00"/>
                </a:solidFill>
              </a:rPr>
              <a:t>«Музыкальное представление название команды»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5334000" cy="3175000"/>
          </a:xfrm>
          <a:solidFill>
            <a:srgbClr val="0070C0"/>
          </a:solidFill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</a:rPr>
              <a:t>задание № 5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детей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C000"/>
                </a:solidFill>
              </a:rPr>
              <a:t>«НАЗОВИ  ЗНАК»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89200" y="274638"/>
            <a:ext cx="4343400" cy="400526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 Велосипед на круге красном,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Значит ехать здесь опасно!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596900"/>
            <a:ext cx="4165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51200" y="1143000"/>
            <a:ext cx="4076700" cy="3238500"/>
          </a:xfrm>
        </p:spPr>
        <p:txBody>
          <a:bodyPr/>
          <a:lstStyle/>
          <a:p>
            <a:r>
              <a:rPr lang="ru-RU" sz="3200" b="1" smtClean="0"/>
              <a:t>Эй, водитель, не гуди,</a:t>
            </a:r>
            <a:br>
              <a:rPr lang="ru-RU" sz="3200" b="1" smtClean="0"/>
            </a:br>
            <a:r>
              <a:rPr lang="ru-RU" sz="3200" b="1" smtClean="0"/>
              <a:t>Шумом спящих не буди.</a:t>
            </a:r>
            <a:br>
              <a:rPr lang="ru-RU" sz="3200" b="1" smtClean="0"/>
            </a:br>
            <a:r>
              <a:rPr lang="ru-RU" sz="3200" b="1" smtClean="0"/>
              <a:t>Не пугай гудком прохожих,</a:t>
            </a:r>
            <a:br>
              <a:rPr lang="ru-RU" sz="3200" b="1" smtClean="0"/>
            </a:br>
            <a:r>
              <a:rPr lang="ru-RU" sz="3200" b="1" smtClean="0"/>
              <a:t>Ведь и сам оглохнешь тоже</a:t>
            </a:r>
            <a:r>
              <a:rPr lang="ru-RU" sz="3600" b="1" smtClean="0"/>
              <a:t>.</a:t>
            </a:r>
          </a:p>
        </p:txBody>
      </p:sp>
      <p:pic>
        <p:nvPicPr>
          <p:cNvPr id="3" name="Picture 7" descr="кл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0"/>
            <a:ext cx="56134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89200" y="635000"/>
            <a:ext cx="4724400" cy="4660900"/>
          </a:xfrm>
        </p:spPr>
        <p:txBody>
          <a:bodyPr/>
          <a:lstStyle/>
          <a:p>
            <a:r>
              <a:rPr lang="ru-RU" sz="3200" b="1" smtClean="0"/>
              <a:t>В дождь и в ясную погоду</a:t>
            </a:r>
            <a:br>
              <a:rPr lang="ru-RU" sz="3200" b="1" smtClean="0"/>
            </a:br>
            <a:r>
              <a:rPr lang="ru-RU" sz="3200" b="1" smtClean="0"/>
              <a:t>Здесь не ходят пешеходы.</a:t>
            </a:r>
            <a:br>
              <a:rPr lang="ru-RU" sz="3200" b="1" smtClean="0"/>
            </a:br>
            <a:r>
              <a:rPr lang="ru-RU" sz="3200" b="1" smtClean="0"/>
              <a:t>Говорит им знак одно:</a:t>
            </a:r>
            <a:br>
              <a:rPr lang="ru-RU" sz="3200" b="1" smtClean="0"/>
            </a:br>
            <a:r>
              <a:rPr lang="ru-RU" sz="3200" b="1" smtClean="0"/>
              <a:t>"Вам ходить запрещено!"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304800"/>
            <a:ext cx="43672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790700" y="401638"/>
            <a:ext cx="5511800" cy="3560762"/>
          </a:xfrm>
          <a:solidFill>
            <a:srgbClr val="FF0000"/>
          </a:solidFill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Задание № 6</a:t>
            </a:r>
            <a:br>
              <a:rPr lang="ru-RU" sz="3600" b="1" smtClean="0">
                <a:solidFill>
                  <a:schemeClr val="bg1"/>
                </a:solidFill>
              </a:rPr>
            </a:br>
            <a:r>
              <a:rPr lang="ru-RU" sz="3600" b="1" smtClean="0">
                <a:solidFill>
                  <a:schemeClr val="bg1"/>
                </a:solidFill>
              </a:rPr>
              <a:t> родителям 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>
                <a:solidFill>
                  <a:srgbClr val="FFFF00"/>
                </a:solidFill>
              </a:rPr>
              <a:t>«Угадай мелодию». </a:t>
            </a:r>
            <a:br>
              <a:rPr lang="ru-RU" sz="3600" b="1" smtClean="0">
                <a:solidFill>
                  <a:srgbClr val="FFFF00"/>
                </a:solidFill>
              </a:rPr>
            </a:br>
            <a:endParaRPr lang="ru-RU" sz="3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30200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78000" y="546100"/>
            <a:ext cx="6273800" cy="3238500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задание №  7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для зрителей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«Эстафета»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397000" y="274638"/>
            <a:ext cx="6705600" cy="3725862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8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с карточками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BFFFBF"/>
                </a:solidFill>
              </a:rPr>
              <a:t>«Найди нарушителя дорожного движения»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87500" y="274638"/>
            <a:ext cx="6108700" cy="34337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</a:rPr>
              <a:t>задание № 9</a:t>
            </a:r>
            <a:br>
              <a:rPr lang="ru-RU" b="1" smtClean="0">
                <a:solidFill>
                  <a:srgbClr val="FFC000"/>
                </a:solidFill>
              </a:rPr>
            </a:br>
            <a:r>
              <a:rPr lang="ru-RU" b="1" smtClean="0">
                <a:solidFill>
                  <a:srgbClr val="FFC000"/>
                </a:solidFill>
              </a:rPr>
              <a:t>от зрителей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BFFFBF"/>
                </a:solidFill>
              </a:rPr>
              <a:t>«ОБЪЯСНИ СИТУАЦИЮ»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-65088" y="681038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5089525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-46038" y="1893888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522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4838700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1362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4527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728f842000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809750"/>
            <a:ext cx="5940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ad66e66fac6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1865313"/>
            <a:ext cx="863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615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Заголовок 4"/>
          <p:cNvSpPr>
            <a:spLocks noGrp="1"/>
          </p:cNvSpPr>
          <p:nvPr>
            <p:ph type="title"/>
          </p:nvPr>
        </p:nvSpPr>
        <p:spPr>
          <a:xfrm>
            <a:off x="711200" y="274638"/>
            <a:ext cx="7886700" cy="1160462"/>
          </a:xfrm>
          <a:solidFill>
            <a:srgbClr val="BFFFBF"/>
          </a:solidFill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Конкурс  рисунков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«Воспитанный пехеход»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1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 1. Какой из этих знаков обозначает место, где можно переходить дорогу?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1627188"/>
            <a:ext cx="2635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1003300" y="457200"/>
            <a:ext cx="767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 Как называется этот знак? </a:t>
            </a:r>
            <a:endParaRPr lang="ru-RU" sz="24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219200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673100"/>
            <a:ext cx="4405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66800" y="330200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1. КАКОЙ 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9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138" y="1027113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057275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042988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302000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44600"/>
            <a:ext cx="6651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52700" y="2413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Как называется этот знак? </a:t>
            </a:r>
            <a:endParaRPr lang="ru-RU" sz="28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8750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284</Words>
  <Application>Microsoft Office PowerPoint</Application>
  <PresentationFormat>Экран (4:3)</PresentationFormat>
  <Paragraphs>55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 к интеллектуальной игре  с родителями « ЗНАЕТ ПРАВИЛА СЕМЬЯ –  ЗНАЧИТ ЗНАЮ ИХ  И    Я! » </vt:lpstr>
      <vt:lpstr>задание № 1  «ДОРОЖНАЯ  АЗБУКА»</vt:lpstr>
      <vt:lpstr>Слайд 3</vt:lpstr>
      <vt:lpstr> 1. Какой из этих знаков обозначает место, где можно переходить дорогу?  </vt:lpstr>
      <vt:lpstr>Слайд 5</vt:lpstr>
      <vt:lpstr>Слайд 6</vt:lpstr>
      <vt:lpstr>Слайд 7</vt:lpstr>
      <vt:lpstr>Слайд 8</vt:lpstr>
      <vt:lpstr>Слайд 9</vt:lpstr>
      <vt:lpstr>1.Кто на дороге главный?</vt:lpstr>
      <vt:lpstr>2. Как называется этот знак?</vt:lpstr>
      <vt:lpstr>Задание № 2 для детей  «Сказочный  транспорт»</vt:lpstr>
      <vt:lpstr>  1. На чем ехал Емеля к царю во дворец?  </vt:lpstr>
      <vt:lpstr>Слайд 14</vt:lpstr>
      <vt:lpstr>Слайд 15</vt:lpstr>
      <vt:lpstr> 2. Что помогало Маленькому Муку быстро передвигаться?</vt:lpstr>
      <vt:lpstr>Слайд 17</vt:lpstr>
      <vt:lpstr>Слайд 18</vt:lpstr>
      <vt:lpstr>Слайд 19</vt:lpstr>
      <vt:lpstr>Слайд 20</vt:lpstr>
      <vt:lpstr>Что просил построить царь для ЗАБАВЫ?</vt:lpstr>
      <vt:lpstr>задание № 3 для родителей  «ДОРОЖНЫЕ   ЗНАКИ»</vt:lpstr>
      <vt:lpstr>Дорожные знаки – родителям!</vt:lpstr>
      <vt:lpstr>Задание № 4   домашнее задание  «Музыкальное представление название команды»</vt:lpstr>
      <vt:lpstr>задание № 5 для детей  «НАЗОВИ  ЗНАК»</vt:lpstr>
      <vt:lpstr> Велосипед на круге красном, Значит ехать здесь опасно! </vt:lpstr>
      <vt:lpstr>Эй, водитель, не гуди, Шумом спящих не буди. Не пугай гудком прохожих, Ведь и сам оглохнешь тоже.</vt:lpstr>
      <vt:lpstr>В дождь и в ясную погоду Здесь не ходят пешеходы. Говорит им знак одно: "Вам ходить запрещено!" </vt:lpstr>
      <vt:lpstr>Задание № 6  родителям    «Угадай мелодию».  </vt:lpstr>
      <vt:lpstr>задание №  7 для зрителей  «Эстафета» </vt:lpstr>
      <vt:lpstr>задание № 8 с карточками  «Найди нарушителя дорожного движения»</vt:lpstr>
      <vt:lpstr>задание № 9 от зрителей  «ОБЪЯСНИ СИТУАЦИЮ»</vt:lpstr>
      <vt:lpstr>Слайд 33</vt:lpstr>
      <vt:lpstr>Конкурс  рисунков «Воспитанный пехеход»</vt:lpstr>
    </vt:vector>
  </TitlesOfParts>
  <Company>Poisk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106</cp:revision>
  <dcterms:created xsi:type="dcterms:W3CDTF">2009-06-02T03:41:31Z</dcterms:created>
  <dcterms:modified xsi:type="dcterms:W3CDTF">2020-11-02T07:47:39Z</dcterms:modified>
</cp:coreProperties>
</file>