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1B5F-4199-4392-8C0F-0F746B5D9239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B7C35-6FB5-4BF9-BA03-91E5DC710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7C35-6FB5-4BF9-BA03-91E5DC710D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58E-39E8-4BB6-BE75-95648558E746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4AA8-E770-45F1-BA77-70ED0045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295296_tag_02.png"/>
          <p:cNvPicPr>
            <a:picLocks noChangeAspect="1"/>
          </p:cNvPicPr>
          <p:nvPr/>
        </p:nvPicPr>
        <p:blipFill>
          <a:blip r:embed="rId2" cstate="print"/>
          <a:srcRect l="3731" r="2239"/>
          <a:stretch>
            <a:fillRect/>
          </a:stretch>
        </p:blipFill>
        <p:spPr>
          <a:xfrm>
            <a:off x="39571" y="10633"/>
            <a:ext cx="9144000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3" y="642918"/>
            <a:ext cx="67151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Родословная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моей семьи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1999" y="5715016"/>
            <a:ext cx="7072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Составила: воспитанница подготовительной группы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«Д/сад «Солнышко» </a:t>
            </a:r>
            <a:r>
              <a:rPr lang="ru-RU" sz="20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Миятлиева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Хадижат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Кагировна</a:t>
            </a:r>
            <a:endParaRPr lang="ru-RU" sz="2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Алисолтанова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Зайгинат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Сапиюллаевна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430/001735af-eb7dae16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4753285"/>
            <a:ext cx="4267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У меня самая лучшая семья!!!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1931.jpg"/>
          <p:cNvPicPr>
            <a:picLocks noChangeAspect="1"/>
          </p:cNvPicPr>
          <p:nvPr/>
        </p:nvPicPr>
        <p:blipFill>
          <a:blip r:embed="rId2" cstate="print"/>
          <a:srcRect l="7031" r="36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Миятлиева Хадижат Кагировна.jpg"/>
          <p:cNvPicPr>
            <a:picLocks noChangeAspect="1"/>
          </p:cNvPicPr>
          <p:nvPr/>
        </p:nvPicPr>
        <p:blipFill>
          <a:blip r:embed="rId3" cstate="print"/>
          <a:srcRect l="48611" t="30208" r="22222" b="42708"/>
          <a:stretch>
            <a:fillRect/>
          </a:stretch>
        </p:blipFill>
        <p:spPr>
          <a:xfrm>
            <a:off x="857224" y="571480"/>
            <a:ext cx="3286148" cy="406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628" y="571480"/>
            <a:ext cx="3429024" cy="480131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Меня зовут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Миятлиева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Хадижат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Кагировна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родилась в 2014 году 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с.Н-Казанище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Мое село издавна является одним из самых крупных и известных населенных пунктов Дагестана. Селение расположено в предгорной зоне, на живописном уголке Буйнакского района Республики Дагестан: в котловине долины речки </a:t>
            </a:r>
            <a:r>
              <a:rPr lang="ru-RU" dirty="0" err="1" smtClean="0"/>
              <a:t>Казаныш-озень</a:t>
            </a:r>
            <a:r>
              <a:rPr lang="ru-RU" dirty="0" smtClean="0"/>
              <a:t> (</a:t>
            </a:r>
            <a:r>
              <a:rPr lang="ru-RU" dirty="0" err="1" smtClean="0"/>
              <a:t>Къазаныш</a:t>
            </a:r>
            <a:r>
              <a:rPr lang="ru-RU" dirty="0" smtClean="0"/>
              <a:t> </a:t>
            </a:r>
            <a:r>
              <a:rPr lang="ru-RU" dirty="0" err="1" smtClean="0"/>
              <a:t>оьзен</a:t>
            </a:r>
            <a:r>
              <a:rPr lang="ru-RU" dirty="0" smtClean="0"/>
              <a:t>), образующейся при слиянии нескольких речек в южной части селения.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53935"/>
            <a:ext cx="4429156" cy="141833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lvl="0" indent="-273050">
              <a:buClr>
                <a:srgbClr val="0BD0D9"/>
              </a:buClr>
              <a:buSzPts val="2470"/>
            </a:pPr>
            <a:r>
              <a:rPr lang="ru-RU" b="1" i="1" dirty="0" smtClean="0">
                <a:solidFill>
                  <a:srgbClr val="00B050"/>
                </a:solidFill>
                <a:ea typeface="Constantia"/>
                <a:cs typeface="Constantia"/>
                <a:sym typeface="Constantia"/>
              </a:rPr>
              <a:t>Цель и задачи презентации: </a:t>
            </a:r>
          </a:p>
          <a:p>
            <a:pPr marL="273050" lvl="0" indent="-273050" algn="just">
              <a:buClr>
                <a:srgbClr val="0BD0D9"/>
              </a:buClr>
              <a:buSzPts val="247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Constantia"/>
                <a:cs typeface="Constantia"/>
                <a:sym typeface="Constantia"/>
              </a:rPr>
              <a:t>Привить любовь и уважительное отношение к родителям и предкам</a:t>
            </a:r>
            <a:endParaRPr lang="ru-RU" sz="1600" dirty="0" smtClean="0"/>
          </a:p>
          <a:p>
            <a:pPr marL="273050" lvl="0" indent="-273050" algn="just">
              <a:spcBef>
                <a:spcPts val="520"/>
              </a:spcBef>
              <a:buClr>
                <a:srgbClr val="0BD0D9"/>
              </a:buClr>
              <a:buSzPts val="247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Constantia"/>
                <a:cs typeface="Constantia"/>
                <a:sym typeface="Constantia"/>
              </a:rPr>
              <a:t>Создание генеалогического древа каждого человека, формировать и развивать личность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семья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IMG-20201215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857232"/>
            <a:ext cx="333377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иятлиева Кумсият.jpg"/>
          <p:cNvPicPr>
            <a:picLocks noChangeAspect="1"/>
          </p:cNvPicPr>
          <p:nvPr/>
        </p:nvPicPr>
        <p:blipFill>
          <a:blip r:embed="rId4" cstate="print"/>
          <a:srcRect l="6510" b="27800"/>
          <a:stretch>
            <a:fillRect/>
          </a:stretch>
        </p:blipFill>
        <p:spPr>
          <a:xfrm>
            <a:off x="6500826" y="857232"/>
            <a:ext cx="214314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Миятлиева Хадижат Кагиров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6545" y="3714752"/>
            <a:ext cx="203598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бабушка дедушка папы.jpg"/>
          <p:cNvPicPr>
            <a:picLocks noChangeAspect="1"/>
          </p:cNvPicPr>
          <p:nvPr/>
        </p:nvPicPr>
        <p:blipFill>
          <a:blip r:embed="rId6" cstate="print"/>
          <a:srcRect l="19353" t="55208" r="34522"/>
          <a:stretch>
            <a:fillRect/>
          </a:stretch>
        </p:blipFill>
        <p:spPr>
          <a:xfrm>
            <a:off x="3839347" y="857232"/>
            <a:ext cx="242592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3612253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В СЕМЬЕ НАС ШЕСТЕРО: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папа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Кагир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Имамутдинович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мама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Кумсият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Гаджимурзаевна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брат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Айнутдин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Кагирович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брат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Садрутдин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Кагирович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брат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Алавутдин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Кагирович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 я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Хадижат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Кагировна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Дедушка и бабушка по линии папы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бабушка дедушка папы.jpg"/>
          <p:cNvPicPr>
            <a:picLocks noChangeAspect="1"/>
          </p:cNvPicPr>
          <p:nvPr/>
        </p:nvPicPr>
        <p:blipFill>
          <a:blip r:embed="rId4" cstate="print"/>
          <a:srcRect b="43395"/>
          <a:stretch>
            <a:fillRect/>
          </a:stretch>
        </p:blipFill>
        <p:spPr>
          <a:xfrm>
            <a:off x="714348" y="857232"/>
            <a:ext cx="3571900" cy="2145933"/>
          </a:xfrm>
          <a:prstGeom prst="rect">
            <a:avLst/>
          </a:prstGeom>
        </p:spPr>
      </p:pic>
      <p:pic>
        <p:nvPicPr>
          <p:cNvPr id="5" name="Рисунок 4" descr="бабушка Умжа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143248"/>
            <a:ext cx="1982405" cy="2714644"/>
          </a:xfrm>
          <a:prstGeom prst="rect">
            <a:avLst/>
          </a:prstGeom>
        </p:spPr>
      </p:pic>
      <p:pic>
        <p:nvPicPr>
          <p:cNvPr id="6" name="Рисунок 5" descr="дедушка + бабушка пап.jpg"/>
          <p:cNvPicPr>
            <a:picLocks noChangeAspect="1"/>
          </p:cNvPicPr>
          <p:nvPr/>
        </p:nvPicPr>
        <p:blipFill>
          <a:blip r:embed="rId6" cstate="print"/>
          <a:srcRect b="48541"/>
          <a:stretch>
            <a:fillRect/>
          </a:stretch>
        </p:blipFill>
        <p:spPr>
          <a:xfrm>
            <a:off x="6143636" y="857232"/>
            <a:ext cx="2342673" cy="2143140"/>
          </a:xfrm>
          <a:prstGeom prst="rect">
            <a:avLst/>
          </a:prstGeom>
        </p:spPr>
      </p:pic>
      <p:pic>
        <p:nvPicPr>
          <p:cNvPr id="7" name="Рисунок 6" descr="дедушка + бабушка папы.jpg"/>
          <p:cNvPicPr>
            <a:picLocks noChangeAspect="1"/>
          </p:cNvPicPr>
          <p:nvPr/>
        </p:nvPicPr>
        <p:blipFill>
          <a:blip r:embed="rId7" cstate="print"/>
          <a:srcRect t="36170"/>
          <a:stretch>
            <a:fillRect/>
          </a:stretch>
        </p:blipFill>
        <p:spPr>
          <a:xfrm>
            <a:off x="4378952" y="857232"/>
            <a:ext cx="1678793" cy="2143140"/>
          </a:xfrm>
          <a:prstGeom prst="rect">
            <a:avLst/>
          </a:prstGeom>
        </p:spPr>
      </p:pic>
      <p:pic>
        <p:nvPicPr>
          <p:cNvPr id="8" name="Рисунок 7" descr="дедушка Имамутди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143248"/>
            <a:ext cx="1357322" cy="27146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9124" y="323755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Дедушка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Имамутдин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Миятлиевич</a:t>
            </a:r>
            <a:r>
              <a:rPr lang="ru-RU" b="1" dirty="0" smtClean="0">
                <a:solidFill>
                  <a:srgbClr val="C00000"/>
                </a:solidFill>
              </a:rPr>
              <a:t>, 1953 г.р.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Бабушка – </a:t>
            </a:r>
            <a:r>
              <a:rPr lang="ru-RU" b="1" dirty="0" err="1" smtClean="0">
                <a:solidFill>
                  <a:srgbClr val="C00000"/>
                </a:solidFill>
              </a:rPr>
              <a:t>Миятлиева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Умжат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1957 г.р.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Дедушка и бабушка по линии мамы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Гаджимурзаева Баканай.jpg"/>
          <p:cNvPicPr>
            <a:picLocks noChangeAspect="1"/>
          </p:cNvPicPr>
          <p:nvPr/>
        </p:nvPicPr>
        <p:blipFill>
          <a:blip r:embed="rId3" cstate="print"/>
          <a:srcRect t="29412" b="11764"/>
          <a:stretch>
            <a:fillRect/>
          </a:stretch>
        </p:blipFill>
        <p:spPr>
          <a:xfrm>
            <a:off x="4286248" y="857232"/>
            <a:ext cx="4189812" cy="3286148"/>
          </a:xfrm>
          <a:prstGeom prst="rect">
            <a:avLst/>
          </a:prstGeom>
        </p:spPr>
      </p:pic>
      <p:pic>
        <p:nvPicPr>
          <p:cNvPr id="5" name="Рисунок 4" descr="дедушка Гаджимурза.jpg"/>
          <p:cNvPicPr>
            <a:picLocks noChangeAspect="1"/>
          </p:cNvPicPr>
          <p:nvPr/>
        </p:nvPicPr>
        <p:blipFill>
          <a:blip r:embed="rId4" cstate="print"/>
          <a:srcRect t="29167" b="26041"/>
          <a:stretch>
            <a:fillRect/>
          </a:stretch>
        </p:blipFill>
        <p:spPr>
          <a:xfrm>
            <a:off x="642910" y="857232"/>
            <a:ext cx="3500462" cy="3311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4500570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Дедушка – </a:t>
            </a:r>
            <a:r>
              <a:rPr lang="ru-RU" b="1" dirty="0" err="1" smtClean="0">
                <a:solidFill>
                  <a:srgbClr val="C00000"/>
                </a:solidFill>
              </a:rPr>
              <a:t>Гаджимурзаев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Гаджимурза</a:t>
            </a:r>
            <a:r>
              <a:rPr lang="ru-RU" b="1" dirty="0" smtClean="0">
                <a:solidFill>
                  <a:srgbClr val="C00000"/>
                </a:solidFill>
              </a:rPr>
              <a:t>, 1951 - 2020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Бабушка – </a:t>
            </a:r>
            <a:r>
              <a:rPr lang="ru-RU" b="1" dirty="0" err="1" smtClean="0">
                <a:solidFill>
                  <a:srgbClr val="C00000"/>
                </a:solidFill>
              </a:rPr>
              <a:t>Гаджимурзаева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Баканай</a:t>
            </a:r>
            <a:r>
              <a:rPr lang="ru-RU" b="1" dirty="0" smtClean="0">
                <a:solidFill>
                  <a:srgbClr val="C00000"/>
                </a:solidFill>
              </a:rPr>
              <a:t>, 1954 г.р.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Алисолтанова Зайгинат,3 группа\16-12-2020_12-55-07\4e3d7276-191e-4007-97a8-70bfcd9485f1.JPG"/>
          <p:cNvPicPr>
            <a:picLocks noChangeAspect="1" noChangeArrowheads="1"/>
          </p:cNvPicPr>
          <p:nvPr/>
        </p:nvPicPr>
        <p:blipFill>
          <a:blip r:embed="rId3" cstate="print"/>
          <a:srcRect l="34412" t="57647" r="27353"/>
          <a:stretch>
            <a:fillRect/>
          </a:stretch>
        </p:blipFill>
        <p:spPr bwMode="auto">
          <a:xfrm>
            <a:off x="3064162" y="928670"/>
            <a:ext cx="2714643" cy="2123902"/>
          </a:xfrm>
          <a:prstGeom prst="rect">
            <a:avLst/>
          </a:prstGeom>
          <a:noFill/>
        </p:spPr>
      </p:pic>
      <p:pic>
        <p:nvPicPr>
          <p:cNvPr id="1027" name="Picture 3" descr="C:\Users\User\Desktop\Алисолтанова Зайгинат,3 группа\16-12-2020_12-55-07\1f26987c-b783-4841-9d6f-63287d5f5205.JPG"/>
          <p:cNvPicPr>
            <a:picLocks noChangeAspect="1" noChangeArrowheads="1"/>
          </p:cNvPicPr>
          <p:nvPr/>
        </p:nvPicPr>
        <p:blipFill>
          <a:blip r:embed="rId4" cstate="print"/>
          <a:srcRect l="29411" t="61177" r="34412"/>
          <a:stretch>
            <a:fillRect/>
          </a:stretch>
        </p:blipFill>
        <p:spPr bwMode="auto">
          <a:xfrm>
            <a:off x="214282" y="928670"/>
            <a:ext cx="2786082" cy="2116627"/>
          </a:xfrm>
          <a:prstGeom prst="rect">
            <a:avLst/>
          </a:prstGeom>
          <a:noFill/>
        </p:spPr>
      </p:pic>
      <p:pic>
        <p:nvPicPr>
          <p:cNvPr id="6" name="Рисунок 5" descr="3a4359ea-f460-4bd0-926e-145fa8e8eb60.JPG"/>
          <p:cNvPicPr>
            <a:picLocks noChangeAspect="1"/>
          </p:cNvPicPr>
          <p:nvPr/>
        </p:nvPicPr>
        <p:blipFill>
          <a:blip r:embed="rId5" cstate="print"/>
          <a:srcRect l="48949" t="47889" r="1787" b="2309"/>
          <a:stretch>
            <a:fillRect/>
          </a:stretch>
        </p:blipFill>
        <p:spPr>
          <a:xfrm>
            <a:off x="5857884" y="928670"/>
            <a:ext cx="3080764" cy="2143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Геологическое древо моей семьи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30380" t="28481" r="31645" b="22468"/>
          <a:stretch>
            <a:fillRect/>
          </a:stretch>
        </p:blipFill>
        <p:spPr bwMode="auto">
          <a:xfrm>
            <a:off x="285720" y="3143248"/>
            <a:ext cx="33184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ds05.infourok.ru/uploads/ex/0e0d/000355e4-8b860e4e/hello_html_b24c62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3" y="3143248"/>
            <a:ext cx="5080035" cy="34290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2979106"/>
            <a:ext cx="80010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Родина моих предков</a:t>
            </a:r>
            <a:endParaRPr lang="ru-RU" sz="40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201215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4000496" cy="3000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-20201215-WA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493339"/>
            <a:ext cx="3819493" cy="2864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Традиции моей семьи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896479"/>
            <a:ext cx="3643306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 У нас в семье есть традиция: собираться в всей семьей у бабушки и дедушки на различные праздники, день рождения, Ураза-байрам, Новый год, 23 февраля, 8 Марта, 1 Мая, 9 Мая, например в день рождения девочкам в нашей семье, мужчины дарят цветы: утром, когда мы просыпаемся,  нас ждем букет на столе в нашей комнате и воздушные шарики. Это очень приятно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485039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    </a:t>
            </a:r>
            <a:r>
              <a:rPr lang="ru-RU" sz="2000" b="1" i="1" dirty="0" smtClean="0">
                <a:solidFill>
                  <a:srgbClr val="C00000"/>
                </a:solidFill>
              </a:rPr>
              <a:t>Когда я вырасту, то обязательно перенесу эти традиции в свою семью.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251674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Каждый вечер с папой, мамой и старшими братьями мы собираемся, чтобы читать интересную поучительную литературу.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Всё, что мы делаем вместе, очень сближает нас.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-20201216-WA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14356"/>
            <a:ext cx="3215594" cy="386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-20201219-WA0092.jpg"/>
          <p:cNvPicPr>
            <a:picLocks noChangeAspect="1"/>
          </p:cNvPicPr>
          <p:nvPr/>
        </p:nvPicPr>
        <p:blipFill>
          <a:blip r:embed="rId4" cstate="print"/>
          <a:srcRect b="26829"/>
          <a:stretch>
            <a:fillRect/>
          </a:stretch>
        </p:blipFill>
        <p:spPr>
          <a:xfrm>
            <a:off x="642910" y="428604"/>
            <a:ext cx="3857652" cy="279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Новая папка\depositphotos_18315949-stock-photo-ancient-background-with-blank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201215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6"/>
            <a:ext cx="8358246" cy="600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5286388"/>
            <a:ext cx="82153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 очень люблю свою семью. 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Наша семья большая и очень дружная!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253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2020-12-16T08:38:51Z</dcterms:created>
  <dcterms:modified xsi:type="dcterms:W3CDTF">2020-12-21T07:00:20Z</dcterms:modified>
</cp:coreProperties>
</file>