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6" r:id="rId3"/>
    <p:sldId id="258" r:id="rId4"/>
    <p:sldId id="259" r:id="rId5"/>
    <p:sldId id="260" r:id="rId6"/>
    <p:sldId id="261" r:id="rId7"/>
    <p:sldId id="264" r:id="rId8"/>
    <p:sldId id="263" r:id="rId9"/>
    <p:sldId id="262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94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E1B5F-4199-4392-8C0F-0F746B5D9239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FB7C35-6FB5-4BF9-BA03-91E5DC710D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B7C35-6FB5-4BF9-BA03-91E5DC710D4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5F58E-39E8-4BB6-BE75-95648558E746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4AA8-E770-45F1-BA77-70ED0045E1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5F58E-39E8-4BB6-BE75-95648558E746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4AA8-E770-45F1-BA77-70ED0045E1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5F58E-39E8-4BB6-BE75-95648558E746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4AA8-E770-45F1-BA77-70ED0045E1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5F58E-39E8-4BB6-BE75-95648558E746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4AA8-E770-45F1-BA77-70ED0045E1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5F58E-39E8-4BB6-BE75-95648558E746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4AA8-E770-45F1-BA77-70ED0045E1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5F58E-39E8-4BB6-BE75-95648558E746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4AA8-E770-45F1-BA77-70ED0045E1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5F58E-39E8-4BB6-BE75-95648558E746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4AA8-E770-45F1-BA77-70ED0045E1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5F58E-39E8-4BB6-BE75-95648558E746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4AA8-E770-45F1-BA77-70ED0045E1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5F58E-39E8-4BB6-BE75-95648558E746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4AA8-E770-45F1-BA77-70ED0045E1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5F58E-39E8-4BB6-BE75-95648558E746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4AA8-E770-45F1-BA77-70ED0045E1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5F58E-39E8-4BB6-BE75-95648558E746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4AA8-E770-45F1-BA77-70ED0045E1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5F58E-39E8-4BB6-BE75-95648558E746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F4AA8-E770-45F1-BA77-70ED0045E19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4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95295296_tag_02.png"/>
          <p:cNvPicPr>
            <a:picLocks noChangeAspect="1"/>
          </p:cNvPicPr>
          <p:nvPr/>
        </p:nvPicPr>
        <p:blipFill>
          <a:blip r:embed="rId2" cstate="print"/>
          <a:srcRect l="3731" r="2239"/>
          <a:stretch>
            <a:fillRect/>
          </a:stretch>
        </p:blipFill>
        <p:spPr>
          <a:xfrm>
            <a:off x="39571" y="10633"/>
            <a:ext cx="9144000" cy="70009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85853" y="642918"/>
            <a:ext cx="671517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Родословная </a:t>
            </a:r>
          </a:p>
          <a:p>
            <a:pPr algn="ctr"/>
            <a:r>
              <a:rPr lang="ru-RU" sz="4800" b="1" cap="none" spc="0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моей семьи</a:t>
            </a:r>
            <a:endParaRPr lang="ru-RU" sz="4800" b="1" cap="none" spc="0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31999" y="5715016"/>
            <a:ext cx="707236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Составила: воспитанница подготовительной группы 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МБДОУ «Д/сад «Солнышко» </a:t>
            </a:r>
            <a:r>
              <a:rPr lang="ru-RU" sz="2000" b="1" cap="none" spc="0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Миятлиева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000" b="1" cap="none" spc="0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Хадижат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000" b="1" cap="none" spc="0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Кагировна</a:t>
            </a:r>
            <a:endParaRPr lang="ru-RU" sz="2000" b="1" cap="none" spc="0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Воспитатель: </a:t>
            </a:r>
            <a:r>
              <a:rPr lang="ru-RU" sz="2000" b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Алисолтанова</a:t>
            </a:r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Зайгинат</a:t>
            </a:r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Сапиюллаевна</a:t>
            </a:r>
            <a:endParaRPr lang="ru-RU" sz="2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4.infourok.ru/uploads/ex/0430/001735af-eb7dae16/img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714744" y="4753285"/>
            <a:ext cx="42675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У меня самая лучшая семья!!!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631931.jpg"/>
          <p:cNvPicPr>
            <a:picLocks noChangeAspect="1"/>
          </p:cNvPicPr>
          <p:nvPr/>
        </p:nvPicPr>
        <p:blipFill>
          <a:blip r:embed="rId2" cstate="print"/>
          <a:srcRect l="7031" r="363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Миятлиева Хадижат Кагировна.jpg"/>
          <p:cNvPicPr>
            <a:picLocks noChangeAspect="1"/>
          </p:cNvPicPr>
          <p:nvPr/>
        </p:nvPicPr>
        <p:blipFill>
          <a:blip r:embed="rId3" cstate="print"/>
          <a:srcRect l="48611" t="30208" r="22222" b="42708"/>
          <a:stretch>
            <a:fillRect/>
          </a:stretch>
        </p:blipFill>
        <p:spPr>
          <a:xfrm>
            <a:off x="857224" y="571480"/>
            <a:ext cx="3286148" cy="40685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5000628" y="571480"/>
            <a:ext cx="3429024" cy="4801314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Меня зовут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ea typeface="Calibri" pitchFamily="34" charset="0"/>
                <a:cs typeface="Times New Roman" pitchFamily="18" charset="0"/>
              </a:rPr>
              <a:t>Миятлиева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ea typeface="Calibri" pitchFamily="34" charset="0"/>
                <a:cs typeface="Times New Roman" pitchFamily="18" charset="0"/>
              </a:rPr>
              <a:t>Хадижат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ea typeface="Calibri" pitchFamily="34" charset="0"/>
                <a:cs typeface="Times New Roman" pitchFamily="18" charset="0"/>
              </a:rPr>
              <a:t>Кагировна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Я родилась в 2014 году  в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с.Н-Казанище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  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Мое село издавна является одним из самых крупных и известных населенных пунктов Дагестана. Селение расположено в предгорной зоне, на живописном уголке Буйнакского района Республики Дагестан: в котловине долины речки </a:t>
            </a:r>
            <a:r>
              <a:rPr lang="ru-RU" dirty="0" err="1" smtClean="0"/>
              <a:t>Казаныш-озень</a:t>
            </a:r>
            <a:r>
              <a:rPr lang="ru-RU" dirty="0" smtClean="0"/>
              <a:t> (</a:t>
            </a:r>
            <a:r>
              <a:rPr lang="ru-RU" dirty="0" err="1" smtClean="0"/>
              <a:t>Къазаныш</a:t>
            </a:r>
            <a:r>
              <a:rPr lang="ru-RU" dirty="0" smtClean="0"/>
              <a:t> </a:t>
            </a:r>
            <a:r>
              <a:rPr lang="ru-RU" dirty="0" err="1" smtClean="0"/>
              <a:t>оьзен</a:t>
            </a:r>
            <a:r>
              <a:rPr lang="ru-RU" dirty="0" smtClean="0"/>
              <a:t>), образующейся при слиянии нескольких речек в южной части селения.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5153935"/>
            <a:ext cx="4429156" cy="1418337"/>
          </a:xfrm>
          <a:prstGeom prst="rect">
            <a:avLst/>
          </a:prstGeom>
          <a:ln w="381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73050" lvl="0" indent="-273050">
              <a:buClr>
                <a:srgbClr val="0BD0D9"/>
              </a:buClr>
              <a:buSzPts val="2470"/>
            </a:pPr>
            <a:r>
              <a:rPr lang="ru-RU" b="1" i="1" dirty="0" smtClean="0">
                <a:solidFill>
                  <a:srgbClr val="00B050"/>
                </a:solidFill>
                <a:ea typeface="Constantia"/>
                <a:cs typeface="Constantia"/>
                <a:sym typeface="Constantia"/>
              </a:rPr>
              <a:t>Цель и задачи презентации: </a:t>
            </a:r>
          </a:p>
          <a:p>
            <a:pPr marL="273050" lvl="0" indent="-273050" algn="just">
              <a:buClr>
                <a:srgbClr val="0BD0D9"/>
              </a:buClr>
              <a:buSzPts val="2470"/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ea typeface="Constantia"/>
                <a:cs typeface="Constantia"/>
                <a:sym typeface="Constantia"/>
              </a:rPr>
              <a:t>Привить любовь и уважительное отношение к родителям и предкам</a:t>
            </a:r>
            <a:endParaRPr lang="ru-RU" sz="1600" dirty="0" smtClean="0"/>
          </a:p>
          <a:p>
            <a:pPr marL="273050" lvl="0" indent="-273050" algn="just">
              <a:spcBef>
                <a:spcPts val="520"/>
              </a:spcBef>
              <a:buClr>
                <a:srgbClr val="0BD0D9"/>
              </a:buClr>
              <a:buSzPts val="2470"/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ea typeface="Constantia"/>
                <a:cs typeface="Constantia"/>
                <a:sym typeface="Constantia"/>
              </a:rPr>
              <a:t>Создание генеалогического древа каждого человека, формировать и развивать личность</a:t>
            </a:r>
            <a:endParaRPr lang="ru-RU" sz="1600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Новая папка\depositphotos_18315949-stock-photo-ancient-background-with-blank-p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-24"/>
            <a:ext cx="9144000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Моя семья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Рисунок 3" descr="IMG-20201215-WA0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285720" y="857232"/>
            <a:ext cx="3333775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Миятлиева Кумсият.jpg"/>
          <p:cNvPicPr>
            <a:picLocks noChangeAspect="1"/>
          </p:cNvPicPr>
          <p:nvPr/>
        </p:nvPicPr>
        <p:blipFill>
          <a:blip r:embed="rId4" cstate="print"/>
          <a:srcRect l="6510" b="27800"/>
          <a:stretch>
            <a:fillRect/>
          </a:stretch>
        </p:blipFill>
        <p:spPr>
          <a:xfrm>
            <a:off x="6500826" y="857232"/>
            <a:ext cx="2143140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Миятлиева Хадижат Кагировн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36545" y="3714752"/>
            <a:ext cx="2035983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бабушка дедушка папы.jpg"/>
          <p:cNvPicPr>
            <a:picLocks noChangeAspect="1"/>
          </p:cNvPicPr>
          <p:nvPr/>
        </p:nvPicPr>
        <p:blipFill>
          <a:blip r:embed="rId6" cstate="print"/>
          <a:srcRect l="19353" t="55208" r="34522"/>
          <a:stretch>
            <a:fillRect/>
          </a:stretch>
        </p:blipFill>
        <p:spPr>
          <a:xfrm>
            <a:off x="3839347" y="857232"/>
            <a:ext cx="2425923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285720" y="3612253"/>
            <a:ext cx="53578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solidFill>
                  <a:srgbClr val="C00000"/>
                </a:solidFill>
              </a:rPr>
              <a:t>В СЕМЬЕ НАС ШЕСТЕРО: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папа – </a:t>
            </a:r>
            <a:r>
              <a:rPr lang="ru-RU" b="1" dirty="0" err="1" smtClean="0">
                <a:solidFill>
                  <a:srgbClr val="C00000"/>
                </a:solidFill>
              </a:rPr>
              <a:t>Миятлиев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Кагир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Имамутдинович</a:t>
            </a:r>
            <a:r>
              <a:rPr lang="ru-RU" b="1" dirty="0" smtClean="0">
                <a:solidFill>
                  <a:srgbClr val="C00000"/>
                </a:solidFill>
              </a:rPr>
              <a:t>,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мама – </a:t>
            </a:r>
            <a:r>
              <a:rPr lang="ru-RU" b="1" dirty="0" err="1" smtClean="0">
                <a:solidFill>
                  <a:srgbClr val="C00000"/>
                </a:solidFill>
              </a:rPr>
              <a:t>Миятлиева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Кумсият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Гаджимурзаевна</a:t>
            </a:r>
            <a:r>
              <a:rPr lang="ru-RU" b="1" dirty="0" smtClean="0">
                <a:solidFill>
                  <a:srgbClr val="C00000"/>
                </a:solidFill>
              </a:rPr>
              <a:t>,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брат – </a:t>
            </a:r>
            <a:r>
              <a:rPr lang="ru-RU" b="1" dirty="0" err="1" smtClean="0">
                <a:solidFill>
                  <a:srgbClr val="C00000"/>
                </a:solidFill>
              </a:rPr>
              <a:t>Миятлиев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Айнутдин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Кагирович</a:t>
            </a:r>
            <a:r>
              <a:rPr lang="ru-RU" b="1" dirty="0" smtClean="0">
                <a:solidFill>
                  <a:srgbClr val="C00000"/>
                </a:solidFill>
              </a:rPr>
              <a:t>,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брат – </a:t>
            </a:r>
            <a:r>
              <a:rPr lang="ru-RU" b="1" dirty="0" err="1" smtClean="0">
                <a:solidFill>
                  <a:srgbClr val="C00000"/>
                </a:solidFill>
              </a:rPr>
              <a:t>Миятлиев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Садрутдин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Кагирович</a:t>
            </a:r>
            <a:r>
              <a:rPr lang="ru-RU" b="1" dirty="0" smtClean="0">
                <a:solidFill>
                  <a:srgbClr val="C00000"/>
                </a:solidFill>
              </a:rPr>
              <a:t>,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брат – </a:t>
            </a:r>
            <a:r>
              <a:rPr lang="ru-RU" b="1" dirty="0" err="1" smtClean="0">
                <a:solidFill>
                  <a:srgbClr val="C00000"/>
                </a:solidFill>
              </a:rPr>
              <a:t>Миятлиев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Алавутдин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Кагирович</a:t>
            </a:r>
            <a:r>
              <a:rPr lang="ru-RU" b="1" dirty="0" smtClean="0">
                <a:solidFill>
                  <a:srgbClr val="C00000"/>
                </a:solidFill>
              </a:rPr>
              <a:t>,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и я </a:t>
            </a:r>
            <a:r>
              <a:rPr lang="ru-RU" b="1" dirty="0" err="1" smtClean="0">
                <a:solidFill>
                  <a:srgbClr val="C00000"/>
                </a:solidFill>
              </a:rPr>
              <a:t>Миятлиева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Хадижат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Кагировна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Новая папка\depositphotos_18315949-stock-photo-ancient-background-with-blank-p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-24"/>
            <a:ext cx="9144000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Дедушка и бабушка по линии папы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Рисунок 3" descr="бабушка дедушка папы.jpg"/>
          <p:cNvPicPr>
            <a:picLocks noChangeAspect="1"/>
          </p:cNvPicPr>
          <p:nvPr/>
        </p:nvPicPr>
        <p:blipFill>
          <a:blip r:embed="rId4" cstate="print"/>
          <a:srcRect b="43395"/>
          <a:stretch>
            <a:fillRect/>
          </a:stretch>
        </p:blipFill>
        <p:spPr>
          <a:xfrm>
            <a:off x="714348" y="857232"/>
            <a:ext cx="3571900" cy="2145933"/>
          </a:xfrm>
          <a:prstGeom prst="rect">
            <a:avLst/>
          </a:prstGeom>
        </p:spPr>
      </p:pic>
      <p:pic>
        <p:nvPicPr>
          <p:cNvPr id="5" name="Рисунок 4" descr="бабушка Умжат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3143248"/>
            <a:ext cx="1982405" cy="2714644"/>
          </a:xfrm>
          <a:prstGeom prst="rect">
            <a:avLst/>
          </a:prstGeom>
        </p:spPr>
      </p:pic>
      <p:pic>
        <p:nvPicPr>
          <p:cNvPr id="6" name="Рисунок 5" descr="дедушка + бабушка пап.jpg"/>
          <p:cNvPicPr>
            <a:picLocks noChangeAspect="1"/>
          </p:cNvPicPr>
          <p:nvPr/>
        </p:nvPicPr>
        <p:blipFill>
          <a:blip r:embed="rId6" cstate="print"/>
          <a:srcRect b="48541"/>
          <a:stretch>
            <a:fillRect/>
          </a:stretch>
        </p:blipFill>
        <p:spPr>
          <a:xfrm>
            <a:off x="6143636" y="857232"/>
            <a:ext cx="2342673" cy="2143140"/>
          </a:xfrm>
          <a:prstGeom prst="rect">
            <a:avLst/>
          </a:prstGeom>
        </p:spPr>
      </p:pic>
      <p:pic>
        <p:nvPicPr>
          <p:cNvPr id="7" name="Рисунок 6" descr="дедушка + бабушка папы.jpg"/>
          <p:cNvPicPr>
            <a:picLocks noChangeAspect="1"/>
          </p:cNvPicPr>
          <p:nvPr/>
        </p:nvPicPr>
        <p:blipFill>
          <a:blip r:embed="rId7" cstate="print"/>
          <a:srcRect t="36170"/>
          <a:stretch>
            <a:fillRect/>
          </a:stretch>
        </p:blipFill>
        <p:spPr>
          <a:xfrm>
            <a:off x="4378952" y="857232"/>
            <a:ext cx="1678793" cy="2143140"/>
          </a:xfrm>
          <a:prstGeom prst="rect">
            <a:avLst/>
          </a:prstGeom>
        </p:spPr>
      </p:pic>
      <p:pic>
        <p:nvPicPr>
          <p:cNvPr id="8" name="Рисунок 7" descr="дедушка Имамутдин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28926" y="3143248"/>
            <a:ext cx="1357322" cy="271464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429124" y="3237556"/>
            <a:ext cx="39290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Дедушка – </a:t>
            </a:r>
            <a:r>
              <a:rPr lang="ru-RU" b="1" dirty="0" err="1" smtClean="0">
                <a:solidFill>
                  <a:srgbClr val="C00000"/>
                </a:solidFill>
              </a:rPr>
              <a:t>Миятлиев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Имамутдин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Миятлиевич</a:t>
            </a:r>
            <a:r>
              <a:rPr lang="ru-RU" b="1" dirty="0" smtClean="0">
                <a:solidFill>
                  <a:srgbClr val="C00000"/>
                </a:solidFill>
              </a:rPr>
              <a:t>, 1953 г.р.</a:t>
            </a: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Бабушка – </a:t>
            </a:r>
            <a:r>
              <a:rPr lang="ru-RU" b="1" dirty="0" err="1" smtClean="0">
                <a:solidFill>
                  <a:srgbClr val="C00000"/>
                </a:solidFill>
              </a:rPr>
              <a:t>Миятлиева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Умжат</a:t>
            </a:r>
            <a:r>
              <a:rPr lang="ru-RU" b="1" dirty="0" smtClean="0">
                <a:solidFill>
                  <a:srgbClr val="C00000"/>
                </a:solidFill>
              </a:rPr>
              <a:t>,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1957 г.р.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Новая папка\depositphotos_18315949-stock-photo-ancient-background-with-blank-p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-24"/>
            <a:ext cx="9144000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Дедушка и бабушка по линии мамы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Рисунок 3" descr="Гаджимурзаева Баканай.jpg"/>
          <p:cNvPicPr>
            <a:picLocks noChangeAspect="1"/>
          </p:cNvPicPr>
          <p:nvPr/>
        </p:nvPicPr>
        <p:blipFill>
          <a:blip r:embed="rId3" cstate="print"/>
          <a:srcRect t="29412" b="11764"/>
          <a:stretch>
            <a:fillRect/>
          </a:stretch>
        </p:blipFill>
        <p:spPr>
          <a:xfrm>
            <a:off x="4286248" y="857232"/>
            <a:ext cx="4189812" cy="3286148"/>
          </a:xfrm>
          <a:prstGeom prst="rect">
            <a:avLst/>
          </a:prstGeom>
        </p:spPr>
      </p:pic>
      <p:pic>
        <p:nvPicPr>
          <p:cNvPr id="5" name="Рисунок 4" descr="дедушка Гаджимурза.jpg"/>
          <p:cNvPicPr>
            <a:picLocks noChangeAspect="1"/>
          </p:cNvPicPr>
          <p:nvPr/>
        </p:nvPicPr>
        <p:blipFill>
          <a:blip r:embed="rId4" cstate="print"/>
          <a:srcRect t="29167" b="26041"/>
          <a:stretch>
            <a:fillRect/>
          </a:stretch>
        </p:blipFill>
        <p:spPr>
          <a:xfrm>
            <a:off x="642910" y="857232"/>
            <a:ext cx="3500462" cy="331179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85786" y="4500570"/>
            <a:ext cx="4214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Дедушка – </a:t>
            </a:r>
            <a:r>
              <a:rPr lang="ru-RU" b="1" dirty="0" err="1" smtClean="0">
                <a:solidFill>
                  <a:srgbClr val="C00000"/>
                </a:solidFill>
              </a:rPr>
              <a:t>Гаджимурзаев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Гаджимурза</a:t>
            </a:r>
            <a:r>
              <a:rPr lang="ru-RU" b="1" dirty="0" smtClean="0">
                <a:solidFill>
                  <a:srgbClr val="C00000"/>
                </a:solidFill>
              </a:rPr>
              <a:t>, 1951 - 2020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Бабушка – </a:t>
            </a:r>
            <a:r>
              <a:rPr lang="ru-RU" b="1" dirty="0" err="1" smtClean="0">
                <a:solidFill>
                  <a:srgbClr val="C00000"/>
                </a:solidFill>
              </a:rPr>
              <a:t>Гаджимурзаева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Баканай</a:t>
            </a:r>
            <a:r>
              <a:rPr lang="ru-RU" b="1" dirty="0" smtClean="0">
                <a:solidFill>
                  <a:srgbClr val="C00000"/>
                </a:solidFill>
              </a:rPr>
              <a:t>, 1954 г.р.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Новая папка\depositphotos_18315949-stock-photo-ancient-background-with-blank-p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2" descr="C:\Users\User\Desktop\Алисолтанова Зайгинат,3 группа\16-12-2020_12-55-07\4e3d7276-191e-4007-97a8-70bfcd9485f1.JPG"/>
          <p:cNvPicPr>
            <a:picLocks noChangeAspect="1" noChangeArrowheads="1"/>
          </p:cNvPicPr>
          <p:nvPr/>
        </p:nvPicPr>
        <p:blipFill>
          <a:blip r:embed="rId3" cstate="print"/>
          <a:srcRect l="34412" t="57647" r="27353"/>
          <a:stretch>
            <a:fillRect/>
          </a:stretch>
        </p:blipFill>
        <p:spPr bwMode="auto">
          <a:xfrm>
            <a:off x="3064162" y="928670"/>
            <a:ext cx="2714643" cy="2123902"/>
          </a:xfrm>
          <a:prstGeom prst="rect">
            <a:avLst/>
          </a:prstGeom>
          <a:noFill/>
        </p:spPr>
      </p:pic>
      <p:pic>
        <p:nvPicPr>
          <p:cNvPr id="1027" name="Picture 3" descr="C:\Users\User\Desktop\Алисолтанова Зайгинат,3 группа\16-12-2020_12-55-07\1f26987c-b783-4841-9d6f-63287d5f5205.JPG"/>
          <p:cNvPicPr>
            <a:picLocks noChangeAspect="1" noChangeArrowheads="1"/>
          </p:cNvPicPr>
          <p:nvPr/>
        </p:nvPicPr>
        <p:blipFill>
          <a:blip r:embed="rId4" cstate="print"/>
          <a:srcRect l="29411" t="61177" r="34412"/>
          <a:stretch>
            <a:fillRect/>
          </a:stretch>
        </p:blipFill>
        <p:spPr bwMode="auto">
          <a:xfrm>
            <a:off x="214282" y="928670"/>
            <a:ext cx="2786082" cy="2116627"/>
          </a:xfrm>
          <a:prstGeom prst="rect">
            <a:avLst/>
          </a:prstGeom>
          <a:noFill/>
        </p:spPr>
      </p:pic>
      <p:pic>
        <p:nvPicPr>
          <p:cNvPr id="6" name="Рисунок 5" descr="3a4359ea-f460-4bd0-926e-145fa8e8eb60.JPG"/>
          <p:cNvPicPr>
            <a:picLocks noChangeAspect="1"/>
          </p:cNvPicPr>
          <p:nvPr/>
        </p:nvPicPr>
        <p:blipFill>
          <a:blip r:embed="rId5" cstate="print"/>
          <a:srcRect l="48949" t="47889" r="1787" b="2309"/>
          <a:stretch>
            <a:fillRect/>
          </a:stretch>
        </p:blipFill>
        <p:spPr>
          <a:xfrm>
            <a:off x="5857884" y="928670"/>
            <a:ext cx="3080764" cy="214314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-24"/>
            <a:ext cx="9144000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Геологическое древо моей семьи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/>
          <a:srcRect l="30380" t="28481" r="31645" b="22468"/>
          <a:stretch>
            <a:fillRect/>
          </a:stretch>
        </p:blipFill>
        <p:spPr bwMode="auto">
          <a:xfrm>
            <a:off x="285720" y="3143248"/>
            <a:ext cx="331841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 descr="https://ds05.infourok.ru/uploads/ex/0e0d/000355e4-8b860e4e/hello_html_b24c62f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14743" y="3143248"/>
            <a:ext cx="5080035" cy="342902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00034" y="2979106"/>
            <a:ext cx="8001056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</a:rPr>
              <a:t>Родина моих предков</a:t>
            </a:r>
            <a:endParaRPr lang="ru-RU" sz="40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Новая папка\depositphotos_18315949-stock-photo-ancient-background-with-blank-p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IMG-20201215-WA00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1000108"/>
            <a:ext cx="4000496" cy="30003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 descr="IMG-20201215-WA002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3493339"/>
            <a:ext cx="3819493" cy="28646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0" y="-24"/>
            <a:ext cx="9144000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Традиции моей семьи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86314" y="896479"/>
            <a:ext cx="3643306" cy="224676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 У нас в семье есть традиция: собираться в всей семьей у бабушки и дедушки на различные праздники, день рождения, Ураза-байрам, Новый год, 23 февраля, 8 Марта, 1 Мая, 9 Мая, например в день рождения девочкам в нашей семье, мужчины дарят цветы: утром, когда мы просыпаемся,  нас ждем букет на столе в нашей комнате и воздушные шарики. Это очень приятно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85786" y="4485039"/>
            <a:ext cx="37861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    </a:t>
            </a:r>
            <a:r>
              <a:rPr lang="ru-RU" sz="2000" b="1" i="1" dirty="0" smtClean="0">
                <a:solidFill>
                  <a:srgbClr val="C00000"/>
                </a:solidFill>
              </a:rPr>
              <a:t>Когда я вырасту, то обязательно перенесу эти традиции в свою семью.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Новая папка\depositphotos_18315949-stock-photo-ancient-background-with-blank-p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57224" y="3251674"/>
            <a:ext cx="421484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Каждый вечер с папой, мамой и старшими братьями мы собираемся, чтобы читать интересную поучительную литературу.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Всё, что мы делаем вместе, очень сближает нас.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IMG-20201216-WA008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714356"/>
            <a:ext cx="3215594" cy="38647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 descr="IMG-20201219-WA0092.jpg"/>
          <p:cNvPicPr>
            <a:picLocks noChangeAspect="1"/>
          </p:cNvPicPr>
          <p:nvPr/>
        </p:nvPicPr>
        <p:blipFill>
          <a:blip r:embed="rId4" cstate="print"/>
          <a:srcRect b="26829"/>
          <a:stretch>
            <a:fillRect/>
          </a:stretch>
        </p:blipFill>
        <p:spPr>
          <a:xfrm>
            <a:off x="642910" y="428604"/>
            <a:ext cx="3857652" cy="27962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Новая папка\depositphotos_18315949-stock-photo-ancient-background-with-blank-p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IMG-20201215-WA00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428606"/>
            <a:ext cx="8358246" cy="60007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500034" y="5286388"/>
            <a:ext cx="821537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Я очень люблю свою семью. </a:t>
            </a:r>
          </a:p>
          <a:p>
            <a:pPr algn="ctr"/>
            <a:r>
              <a:rPr lang="ru-RU" sz="32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Наша семья большая и очень дружная!</a:t>
            </a:r>
            <a:endParaRPr lang="ru-RU" sz="32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253</Words>
  <Application>Microsoft Office PowerPoint</Application>
  <PresentationFormat>Экран (4:3)</PresentationFormat>
  <Paragraphs>38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21</cp:revision>
  <dcterms:created xsi:type="dcterms:W3CDTF">2020-12-16T08:38:51Z</dcterms:created>
  <dcterms:modified xsi:type="dcterms:W3CDTF">2020-12-21T07:00:20Z</dcterms:modified>
</cp:coreProperties>
</file>