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76" r:id="rId4"/>
    <p:sldId id="264" r:id="rId5"/>
    <p:sldId id="268" r:id="rId6"/>
    <p:sldId id="279" r:id="rId7"/>
    <p:sldId id="278" r:id="rId8"/>
    <p:sldId id="270" r:id="rId9"/>
    <p:sldId id="277" r:id="rId10"/>
    <p:sldId id="273" r:id="rId11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B2D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4408" autoAdjust="0"/>
  </p:normalViewPr>
  <p:slideViewPr>
    <p:cSldViewPr>
      <p:cViewPr>
        <p:scale>
          <a:sx n="70" d="100"/>
          <a:sy n="70" d="100"/>
        </p:scale>
        <p:origin x="-13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ebakvarel.narod.ru/photo1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40568" y="1988840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Презентация руководителя</a:t>
            </a:r>
            <a:endParaRPr lang="ru-RU" sz="60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4149080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Юсуповой </a:t>
            </a:r>
            <a:r>
              <a:rPr lang="ru-RU" sz="2400" i="1" dirty="0" err="1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Рабият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ru-RU" sz="2400" i="1" dirty="0" err="1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Нажмутдиновны</a:t>
            </a:r>
            <a:endParaRPr lang="ru-RU" sz="2400" i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1085835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МКДОУ «Детский сад «Солнышко» общеразвивающего вида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440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etodist\Desktop\fon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0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501008"/>
            <a:ext cx="9144000" cy="259228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sz="5400" b="1" dirty="0"/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БЛАГОДАРЮ </a:t>
            </a:r>
            <a:endParaRPr lang="ru-RU" sz="5400" b="1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ЗА ВНИМАНИЕ</a:t>
            </a:r>
            <a:r>
              <a:rPr lang="ru-RU" sz="5400" b="1" dirty="0">
                <a:solidFill>
                  <a:srgbClr val="0070C0"/>
                </a:solidFill>
                <a:latin typeface="Arial Black" panose="020B0A04020102020204" pitchFamily="34" charset="0"/>
              </a:rPr>
              <a:t>!</a:t>
            </a:r>
          </a:p>
        </p:txBody>
      </p:sp>
      <p:pic>
        <p:nvPicPr>
          <p:cNvPr id="1026" name="Picture 2" descr="1(17).JPG"/>
          <p:cNvPicPr>
            <a:picLocks noChangeAspect="1" noChangeArrowheads="1"/>
          </p:cNvPicPr>
          <p:nvPr/>
        </p:nvPicPr>
        <p:blipFill>
          <a:blip r:embed="rId3" cstate="print"/>
          <a:srcRect l="8000" t="32466" r="7434" b="16516"/>
          <a:stretch>
            <a:fillRect/>
          </a:stretch>
        </p:blipFill>
        <p:spPr bwMode="auto">
          <a:xfrm>
            <a:off x="1006513" y="1556792"/>
            <a:ext cx="6949863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7414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todist\Desktop\fon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--2(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6944"/>
            <a:ext cx="2952328" cy="22634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3203848" y="941819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dirty="0" smtClean="0">
                <a:solidFill>
                  <a:srgbClr val="0070C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Заведующая детским садом:</a:t>
            </a:r>
          </a:p>
          <a:p>
            <a:pPr algn="ctr">
              <a:defRPr/>
            </a:pP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Юсупова </a:t>
            </a:r>
            <a:r>
              <a:rPr lang="ru-RU" sz="2400" i="1" dirty="0" err="1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Рабият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ru-RU" sz="2400" i="1" dirty="0" err="1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Нажмутдиновна</a:t>
            </a:r>
            <a:endParaRPr lang="ru-RU" sz="2400" i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1840" y="2135758"/>
            <a:ext cx="4392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srgbClr val="0070C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Педагогический стаж работы: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15 лет</a:t>
            </a:r>
          </a:p>
          <a:p>
            <a:pPr algn="ctr">
              <a:defRPr/>
            </a:pPr>
            <a:r>
              <a:rPr lang="ru-RU" sz="1400" i="1" dirty="0" smtClean="0">
                <a:solidFill>
                  <a:srgbClr val="0070C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В должности руководителя: </a:t>
            </a:r>
            <a:r>
              <a:rPr lang="ru-RU" sz="1400" i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3 года</a:t>
            </a:r>
          </a:p>
          <a:p>
            <a:pPr algn="ctr">
              <a:defRPr/>
            </a:pPr>
            <a:r>
              <a:rPr lang="ru-RU" sz="1400" i="1" dirty="0" smtClean="0">
                <a:solidFill>
                  <a:srgbClr val="0070C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Образование: </a:t>
            </a:r>
            <a:r>
              <a:rPr lang="ru-RU" sz="1400" i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высшее, </a:t>
            </a:r>
            <a:r>
              <a:rPr lang="ru-RU" sz="1400" i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ДГПУ, 2004г.</a:t>
            </a:r>
            <a:endParaRPr lang="ru-RU" sz="2000" i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5363" name="Picture 3" descr="D:\МОИ ДОКИ\ДОУ (Солнышко) сел.Н-Казанище\ПОРТФОЛИО - Юсупова Рабият Нажмутдиновна\Новая папка\Безимени-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924944"/>
            <a:ext cx="2592288" cy="1831380"/>
          </a:xfrm>
          <a:prstGeom prst="rect">
            <a:avLst/>
          </a:prstGeom>
          <a:noFill/>
        </p:spPr>
      </p:pic>
      <p:pic>
        <p:nvPicPr>
          <p:cNvPr id="15364" name="Picture 4" descr="D:\МОИ ДОКИ\ДОУ (Солнышко) сел.Н-Казанище\ПОРТФОЛИО - Юсупова Рабият Нажмутдиновна\Новая папка\Безимени-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869160"/>
            <a:ext cx="2448272" cy="830365"/>
          </a:xfrm>
          <a:prstGeom prst="rect">
            <a:avLst/>
          </a:prstGeom>
          <a:noFill/>
        </p:spPr>
      </p:pic>
      <p:pic>
        <p:nvPicPr>
          <p:cNvPr id="15365" name="Picture 5" descr="D:\МОИ ДОКИ\ДОУ (Солнышко) сел.Н-Казанище\ПОРТФОЛИО - Юсупова Рабият Нажмутдиновна\Новая папка\Безимени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4437112"/>
            <a:ext cx="1944216" cy="1398780"/>
          </a:xfrm>
          <a:prstGeom prst="rect">
            <a:avLst/>
          </a:prstGeom>
          <a:noFill/>
        </p:spPr>
      </p:pic>
      <p:pic>
        <p:nvPicPr>
          <p:cNvPr id="15366" name="Picture 6" descr="D:\МОИ ДОКИ\ДОУ (Солнышко) сел.Н-Казанище\ПОРТФОЛИО - Юсупова Рабият Нажмутдиновна\Новая папка\Безимени-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2924944"/>
            <a:ext cx="1944216" cy="1534907"/>
          </a:xfrm>
          <a:prstGeom prst="rect">
            <a:avLst/>
          </a:prstGeom>
          <a:noFill/>
        </p:spPr>
      </p:pic>
      <p:pic>
        <p:nvPicPr>
          <p:cNvPr id="15367" name="Picture 7" descr="D:\МОИ ДОКИ\ДОУ (Солнышко) сел.Н-Казанище\ПОРТФОЛИО - Юсупова Рабият Нажмутдиновна\Приказ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57256" y="2636912"/>
            <a:ext cx="1876803" cy="2592288"/>
          </a:xfrm>
          <a:prstGeom prst="rect">
            <a:avLst/>
          </a:prstGeom>
          <a:noFill/>
        </p:spPr>
      </p:pic>
      <p:pic>
        <p:nvPicPr>
          <p:cNvPr id="15" name="Рисунок 14" descr="Безимени-1.jpg"/>
          <p:cNvPicPr/>
          <p:nvPr/>
        </p:nvPicPr>
        <p:blipFill>
          <a:blip r:embed="rId9" cstate="print"/>
          <a:stretch>
            <a:fillRect/>
          </a:stretch>
        </p:blipFill>
        <p:spPr>
          <a:xfrm rot="5400000">
            <a:off x="1237276" y="4315452"/>
            <a:ext cx="1584176" cy="223224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203848" y="5805264"/>
            <a:ext cx="4932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srgbClr val="C00000"/>
                </a:solidFill>
              </a:rPr>
              <a:t>РУКОВОДИТЕЛЬ - это лицо, на которое официально возложены функции управления коллективом и организации его деятельности. </a:t>
            </a:r>
            <a:endParaRPr lang="ru-RU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594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todist\Desktop\fon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D:\МОИ ДОКИ\ДОУ (Солнышко) сел.Н-Казанище\IMG_24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53402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5373216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Наш дружный коллектив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4366" y="332656"/>
            <a:ext cx="4394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Воспитательно-образовательный процесс обеспечивают высоко-квалифицированные педагоги</a:t>
            </a:r>
          </a:p>
        </p:txBody>
      </p:sp>
    </p:spTree>
    <p:extLst>
      <p:ext uri="{BB962C8B-B14F-4D97-AF65-F5344CB8AC3E}">
        <p14:creationId xmlns:p14="http://schemas.microsoft.com/office/powerpoint/2010/main" xmlns="" val="239594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etodist\Desktop\fon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832" y="120588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>Основные направления </a:t>
            </a:r>
            <a:r>
              <a:rPr lang="ru-RU" sz="2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ближайшего </a:t>
            </a:r>
            <a:r>
              <a:rPr lang="ru-RU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>развития дошкольного образовательного учреждения.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492896"/>
            <a:ext cx="7416824" cy="3816424"/>
          </a:xfrm>
        </p:spPr>
        <p:txBody>
          <a:bodyPr>
            <a:norm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800" dirty="0">
                <a:latin typeface="Arial Black" panose="020B0A04020102020204" pitchFamily="34" charset="0"/>
                <a:ea typeface="Times New Roman" pitchFamily="18" charset="0"/>
                <a:cs typeface="Bookman Old Style" pitchFamily="18" charset="0"/>
              </a:rPr>
              <a:t>Освоение </a:t>
            </a:r>
            <a:r>
              <a:rPr lang="ru-RU" sz="1800" dirty="0" err="1">
                <a:latin typeface="Arial Black" panose="020B0A04020102020204" pitchFamily="34" charset="0"/>
                <a:ea typeface="Times New Roman" pitchFamily="18" charset="0"/>
                <a:cs typeface="Bookman Old Style" pitchFamily="18" charset="0"/>
              </a:rPr>
              <a:t>здоровьесберегающих</a:t>
            </a:r>
            <a:r>
              <a:rPr lang="ru-RU" sz="1800" dirty="0">
                <a:latin typeface="Arial Black" panose="020B0A04020102020204" pitchFamily="34" charset="0"/>
                <a:ea typeface="Times New Roman" pitchFamily="18" charset="0"/>
                <a:cs typeface="Bookman Old Style" pitchFamily="18" charset="0"/>
              </a:rPr>
              <a:t> образовательных технологий как условие обеспечения качественной доступности и эффективности образования.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endParaRPr lang="ru-RU" sz="1800" dirty="0">
              <a:latin typeface="Arial Black" panose="020B0A04020102020204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800" dirty="0">
                <a:latin typeface="Arial Black" panose="020B0A04020102020204" pitchFamily="34" charset="0"/>
                <a:cs typeface="Times New Roman" pitchFamily="18" charset="0"/>
              </a:rPr>
              <a:t>Активизировать работу с родителями в период раннего детства и подготовки детей к школе.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endParaRPr lang="ru-RU" sz="1800" dirty="0">
              <a:latin typeface="Arial Black" panose="020B0A04020102020204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800" dirty="0">
                <a:latin typeface="Arial Black" panose="020B0A04020102020204" pitchFamily="34" charset="0"/>
                <a:cs typeface="Times New Roman" pitchFamily="18" charset="0"/>
              </a:rPr>
              <a:t>Продолжать выстраивать вариативность образовательного пространства.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endParaRPr lang="ru-RU" sz="1800" dirty="0">
              <a:latin typeface="Arial Black" panose="020B0A04020102020204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800" dirty="0">
                <a:latin typeface="Arial Black" panose="020B0A04020102020204" pitchFamily="34" charset="0"/>
                <a:cs typeface="Times New Roman" pitchFamily="18" charset="0"/>
              </a:rPr>
              <a:t>Продолжать повышать образовательный уровень всех категорий педагогических кадров дошкольного учреждения.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sz="1600" b="1" dirty="0">
              <a:solidFill>
                <a:srgbClr val="0F6FC6">
                  <a:lumMod val="50000"/>
                </a:srgbClr>
              </a:solidFill>
              <a:latin typeface="Arial" charset="0"/>
              <a:ea typeface="Times New Roman" pitchFamily="18" charset="0"/>
              <a:cs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4104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etodist\Desktop\fon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galerey-room.ru/images/150521_14136303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1944216" cy="1906243"/>
          </a:xfrm>
          <a:prstGeom prst="rect">
            <a:avLst/>
          </a:prstGeom>
          <a:noFill/>
        </p:spPr>
      </p:pic>
      <p:sp>
        <p:nvSpPr>
          <p:cNvPr id="13" name="Выноска-облако 12"/>
          <p:cNvSpPr/>
          <p:nvPr/>
        </p:nvSpPr>
        <p:spPr>
          <a:xfrm>
            <a:off x="1763688" y="1628800"/>
            <a:ext cx="3816424" cy="1584176"/>
          </a:xfrm>
          <a:prstGeom prst="cloudCallout">
            <a:avLst>
              <a:gd name="adj1" fmla="val 105610"/>
              <a:gd name="adj2" fmla="val -4196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Штат детского сада начисляет </a:t>
            </a:r>
            <a:r>
              <a:rPr lang="ru-RU" sz="2400" b="1" i="1" dirty="0" smtClean="0">
                <a:solidFill>
                  <a:srgbClr val="C00000"/>
                </a:solidFill>
              </a:rPr>
              <a:t>32 </a:t>
            </a:r>
            <a:r>
              <a:rPr lang="ru-RU" sz="2400" b="1" i="1" dirty="0" smtClean="0">
                <a:solidFill>
                  <a:srgbClr val="C00000"/>
                </a:solidFill>
              </a:rPr>
              <a:t>человек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1465" y="764704"/>
            <a:ext cx="10983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10</a:t>
            </a:r>
            <a:endParaRPr lang="ru-RU" sz="20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воспит.</a:t>
            </a:r>
            <a:endParaRPr lang="ru-RU" sz="2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6" name="Picture 2" descr="http://galerey-room.ru/images/150521_14136303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0"/>
            <a:ext cx="1944216" cy="1906243"/>
          </a:xfrm>
          <a:prstGeom prst="rect">
            <a:avLst/>
          </a:prstGeom>
          <a:noFill/>
        </p:spPr>
      </p:pic>
      <p:pic>
        <p:nvPicPr>
          <p:cNvPr id="17" name="Picture 2" descr="http://galerey-room.ru/images/150521_14136303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88640"/>
            <a:ext cx="1683296" cy="1650419"/>
          </a:xfrm>
          <a:prstGeom prst="rect">
            <a:avLst/>
          </a:prstGeom>
          <a:noFill/>
        </p:spPr>
      </p:pic>
      <p:pic>
        <p:nvPicPr>
          <p:cNvPr id="18" name="Picture 2" descr="http://galerey-room.ru/images/150521_141363032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132856"/>
            <a:ext cx="1691680" cy="1658639"/>
          </a:xfrm>
          <a:prstGeom prst="rect">
            <a:avLst/>
          </a:prstGeom>
          <a:noFill/>
        </p:spPr>
      </p:pic>
      <p:pic>
        <p:nvPicPr>
          <p:cNvPr id="19" name="Picture 2" descr="http://galerey-room.ru/images/150521_14136303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204864"/>
            <a:ext cx="1944216" cy="1906243"/>
          </a:xfrm>
          <a:prstGeom prst="rect">
            <a:avLst/>
          </a:prstGeom>
          <a:noFill/>
        </p:spPr>
      </p:pic>
      <p:pic>
        <p:nvPicPr>
          <p:cNvPr id="20" name="Picture 2" descr="http://galerey-room.ru/images/150521_14136303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996952"/>
            <a:ext cx="1944216" cy="1906243"/>
          </a:xfrm>
          <a:prstGeom prst="rect">
            <a:avLst/>
          </a:prstGeom>
          <a:noFill/>
        </p:spPr>
      </p:pic>
      <p:pic>
        <p:nvPicPr>
          <p:cNvPr id="21" name="Picture 2" descr="http://galerey-room.ru/images/150521_14136303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068960"/>
            <a:ext cx="1944216" cy="1906243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1979712" y="3667090"/>
            <a:ext cx="10081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1 </a:t>
            </a:r>
          </a:p>
          <a:p>
            <a:pPr algn="ctr"/>
            <a:r>
              <a:rPr lang="ru-RU" sz="1200" b="1" i="1" dirty="0" err="1" smtClean="0">
                <a:solidFill>
                  <a:srgbClr val="C00000"/>
                </a:solidFill>
              </a:rPr>
              <a:t>ст.воспит</a:t>
            </a:r>
            <a:r>
              <a:rPr lang="ru-RU" sz="1200" b="1" i="1" dirty="0" smtClean="0">
                <a:solidFill>
                  <a:srgbClr val="C00000"/>
                </a:solidFill>
              </a:rPr>
              <a:t>.</a:t>
            </a:r>
            <a:endParaRPr lang="ru-RU" sz="1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139952" y="3474799"/>
            <a:ext cx="1008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16 </a:t>
            </a:r>
            <a:endParaRPr lang="ru-RU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1600" b="1" i="1" dirty="0" smtClean="0">
                <a:solidFill>
                  <a:srgbClr val="C00000"/>
                </a:solidFill>
              </a:rPr>
              <a:t>тех.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персонал</a:t>
            </a:r>
            <a:endParaRPr lang="ru-RU" sz="1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08236" y="2586970"/>
            <a:ext cx="10081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1 </a:t>
            </a:r>
          </a:p>
          <a:p>
            <a:pPr algn="ctr"/>
            <a:r>
              <a:rPr lang="ru-RU" sz="1200" b="1" i="1" dirty="0" err="1" smtClean="0">
                <a:solidFill>
                  <a:srgbClr val="C00000"/>
                </a:solidFill>
              </a:rPr>
              <a:t>муз.работ</a:t>
            </a:r>
            <a:r>
              <a:rPr lang="ru-RU" sz="1200" b="1" i="1" dirty="0" smtClean="0">
                <a:solidFill>
                  <a:srgbClr val="C00000"/>
                </a:solidFill>
              </a:rPr>
              <a:t>.</a:t>
            </a:r>
            <a:endParaRPr lang="ru-RU" sz="12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364088" y="476672"/>
            <a:ext cx="100811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1 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физ.инструктор.</a:t>
            </a:r>
            <a:endParaRPr lang="ru-RU" sz="1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195736" y="476672"/>
            <a:ext cx="100811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1 </a:t>
            </a:r>
          </a:p>
          <a:p>
            <a:pPr algn="ctr"/>
            <a:r>
              <a:rPr lang="ru-RU" sz="1600" b="1" i="1" dirty="0" smtClean="0">
                <a:solidFill>
                  <a:srgbClr val="C00000"/>
                </a:solidFill>
              </a:rPr>
              <a:t>педагог-психолог</a:t>
            </a:r>
            <a:endParaRPr lang="ru-RU" sz="16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796136" y="2813447"/>
            <a:ext cx="100811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1 </a:t>
            </a:r>
          </a:p>
          <a:p>
            <a:pPr algn="ctr"/>
            <a:r>
              <a:rPr lang="ru-RU" sz="1600" b="1" i="1" dirty="0" smtClean="0">
                <a:solidFill>
                  <a:srgbClr val="C00000"/>
                </a:solidFill>
              </a:rPr>
              <a:t>завхоз</a:t>
            </a:r>
            <a:endParaRPr lang="ru-RU" sz="1400" dirty="0"/>
          </a:p>
        </p:txBody>
      </p:sp>
      <p:pic>
        <p:nvPicPr>
          <p:cNvPr id="29" name="Picture 2" descr="http://galerey-room.ru/images/150521_14136303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0752" y="50389"/>
            <a:ext cx="1683296" cy="1650419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3707904" y="404664"/>
            <a:ext cx="100811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1 </a:t>
            </a:r>
          </a:p>
          <a:p>
            <a:pPr algn="ctr"/>
            <a:r>
              <a:rPr lang="ru-RU" sz="1600" b="1" i="1" dirty="0" err="1" smtClean="0">
                <a:solidFill>
                  <a:srgbClr val="C00000"/>
                </a:solidFill>
              </a:rPr>
              <a:t>руково-дитель</a:t>
            </a:r>
            <a:endParaRPr lang="ru-RU" sz="1600" dirty="0"/>
          </a:p>
        </p:txBody>
      </p:sp>
      <p:cxnSp>
        <p:nvCxnSpPr>
          <p:cNvPr id="35" name="Прямая со стрелкой 34"/>
          <p:cNvCxnSpPr/>
          <p:nvPr/>
        </p:nvCxnSpPr>
        <p:spPr>
          <a:xfrm flipH="1" flipV="1">
            <a:off x="1259632" y="1556792"/>
            <a:ext cx="864096" cy="72008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1259632" y="2708920"/>
            <a:ext cx="864096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2699792" y="2996952"/>
            <a:ext cx="216024" cy="648072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3779912" y="3068960"/>
            <a:ext cx="504056" cy="648072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4572000" y="2780928"/>
            <a:ext cx="1368152" cy="288032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flipV="1">
            <a:off x="4932040" y="1340768"/>
            <a:ext cx="792088" cy="72008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endCxn id="30" idx="2"/>
          </p:cNvCxnSpPr>
          <p:nvPr/>
        </p:nvCxnSpPr>
        <p:spPr>
          <a:xfrm flipV="1">
            <a:off x="3995936" y="1266438"/>
            <a:ext cx="216024" cy="578386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>
            <a:endCxn id="26" idx="2"/>
          </p:cNvCxnSpPr>
          <p:nvPr/>
        </p:nvCxnSpPr>
        <p:spPr>
          <a:xfrm flipH="1" flipV="1">
            <a:off x="2699792" y="1338446"/>
            <a:ext cx="576064" cy="50637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Заголовок 1"/>
          <p:cNvSpPr>
            <a:spLocks noGrp="1"/>
          </p:cNvSpPr>
          <p:nvPr>
            <p:ph type="title"/>
          </p:nvPr>
        </p:nvSpPr>
        <p:spPr>
          <a:xfrm>
            <a:off x="899592" y="5085184"/>
            <a:ext cx="7149480" cy="1143000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10 педагогов </a:t>
            </a:r>
            <a:r>
              <a:rPr lang="ru-RU" sz="1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с высшим педагогическим образованием</a:t>
            </a:r>
            <a:br>
              <a:rPr lang="ru-RU" sz="16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5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педагогов </a:t>
            </a:r>
            <a:r>
              <a:rPr lang="ru-RU" sz="1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со средним педагогическим образованием</a:t>
            </a:r>
            <a:br>
              <a:rPr lang="ru-RU" sz="16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2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педагогов </a:t>
            </a:r>
            <a:r>
              <a:rPr lang="ru-RU" sz="1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имеют высшую категорию</a:t>
            </a:r>
            <a:br>
              <a:rPr lang="ru-RU" sz="16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9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педагог </a:t>
            </a:r>
            <a:r>
              <a:rPr lang="ru-RU" sz="1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имеет первую категорию </a:t>
            </a:r>
            <a:br>
              <a:rPr lang="ru-RU" sz="16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4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педагог </a:t>
            </a:r>
            <a:r>
              <a:rPr lang="ru-RU" sz="1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имеет вторую категорию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3484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etodist\Desktop\fon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20170906_1119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39"/>
            <a:ext cx="4752528" cy="2673297"/>
          </a:xfrm>
          <a:prstGeom prst="rect">
            <a:avLst/>
          </a:prstGeom>
        </p:spPr>
      </p:pic>
      <p:pic>
        <p:nvPicPr>
          <p:cNvPr id="8" name="Рисунок 7" descr="IMG_20180407_1412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068960"/>
            <a:ext cx="4727509" cy="3545632"/>
          </a:xfrm>
          <a:prstGeom prst="rect">
            <a:avLst/>
          </a:prstGeom>
        </p:spPr>
      </p:pic>
      <p:pic>
        <p:nvPicPr>
          <p:cNvPr id="10" name="Рисунок 9" descr="IMG-20180509-WA00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2276872"/>
            <a:ext cx="3253290" cy="433772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979712" y="2132856"/>
            <a:ext cx="28663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Совещание на начало учебного года 2017 г.</a:t>
            </a:r>
            <a:endParaRPr lang="ru-RU" sz="2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79712" y="5517232"/>
            <a:ext cx="295232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Родительское собрание на тему: «Скоро в школу», 2018 г.</a:t>
            </a:r>
            <a:endParaRPr lang="ru-RU" sz="2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36096" y="5517232"/>
            <a:ext cx="257836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Возложение венка к «Вечный огонь» </a:t>
            </a:r>
          </a:p>
          <a:p>
            <a:pPr algn="ctr"/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 мая 2018 г. </a:t>
            </a:r>
            <a:endParaRPr lang="ru-RU" sz="2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84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etodist\Desktop\fon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IMG-20180511-WA0088.jpg"/>
          <p:cNvPicPr>
            <a:picLocks noChangeAspect="1"/>
          </p:cNvPicPr>
          <p:nvPr/>
        </p:nvPicPr>
        <p:blipFill>
          <a:blip r:embed="rId3" cstate="print"/>
          <a:srcRect l="9859" t="5812" r="5466" b="5075"/>
          <a:stretch>
            <a:fillRect/>
          </a:stretch>
        </p:blipFill>
        <p:spPr>
          <a:xfrm>
            <a:off x="179512" y="3356992"/>
            <a:ext cx="2411760" cy="3312368"/>
          </a:xfrm>
          <a:prstGeom prst="rect">
            <a:avLst/>
          </a:prstGeom>
        </p:spPr>
      </p:pic>
      <p:pic>
        <p:nvPicPr>
          <p:cNvPr id="4" name="Рисунок 3" descr="20180318_1033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64173"/>
            <a:ext cx="5292080" cy="2976795"/>
          </a:xfrm>
          <a:prstGeom prst="rect">
            <a:avLst/>
          </a:prstGeom>
        </p:spPr>
      </p:pic>
      <p:pic>
        <p:nvPicPr>
          <p:cNvPr id="7" name="Рисунок 6" descr="IMG_20170420_164718_76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3429000"/>
            <a:ext cx="2880320" cy="2880320"/>
          </a:xfrm>
          <a:prstGeom prst="rect">
            <a:avLst/>
          </a:prstGeom>
        </p:spPr>
      </p:pic>
      <p:pic>
        <p:nvPicPr>
          <p:cNvPr id="8" name="Рисунок 7" descr="IMG_20170426_011851_39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8144" y="3429000"/>
            <a:ext cx="2880320" cy="288032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9512" y="2812866"/>
            <a:ext cx="531467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Выборы Президента РФ, март, 2018г.</a:t>
            </a:r>
            <a:endParaRPr lang="ru-RU" sz="2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5930696"/>
            <a:ext cx="2448272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FFC000"/>
                </a:solidFill>
              </a:rPr>
              <a:t>Республиканский конкурс: «Науки юноши питают», 2018</a:t>
            </a:r>
            <a:endParaRPr lang="ru-RU" sz="1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43808" y="3429000"/>
            <a:ext cx="288032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Профсоюзное собрание, 2018</a:t>
            </a:r>
            <a:endParaRPr lang="ru-RU" sz="1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68144" y="3429000"/>
            <a:ext cx="288032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Профсоюзное собрание, 2018</a:t>
            </a:r>
            <a:endParaRPr lang="ru-RU" sz="1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84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etodist\Desktop\fon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0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11560" y="701824"/>
            <a:ext cx="6804248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Достижения руководителя</a:t>
            </a:r>
            <a:endParaRPr lang="ru-RU" sz="32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11" name="Picture 7" descr="D:\МОИ ДОКИ\ДОУ (Солнышко) сел.Н-Казанище\ПОРТФОЛИО - Юсупова Рабият Нажмутдиновна\Безимени-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3596" y="4221088"/>
            <a:ext cx="1432580" cy="2016224"/>
          </a:xfrm>
          <a:prstGeom prst="rect">
            <a:avLst/>
          </a:prstGeom>
          <a:noFill/>
        </p:spPr>
      </p:pic>
      <p:pic>
        <p:nvPicPr>
          <p:cNvPr id="12" name="Picture 8" descr="D:\МОИ ДОКИ\ДОУ (Солнышко) сел.Н-Казанище\ПОРТФОЛИО - Юсупова Рабият Нажмутдиновна\Безимени-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0126" y="4221088"/>
            <a:ext cx="1444242" cy="2041988"/>
          </a:xfrm>
          <a:prstGeom prst="rect">
            <a:avLst/>
          </a:prstGeom>
          <a:noFill/>
        </p:spPr>
      </p:pic>
      <p:pic>
        <p:nvPicPr>
          <p:cNvPr id="13" name="Picture 9" descr="D:\МОИ ДОКИ\ДОУ (Солнышко) сел.Н-Казанище\ПОРТФОЛИО - Юсупова Рабият Нажмутдиновна\Безимени-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702" y="4267332"/>
            <a:ext cx="1485082" cy="2041988"/>
          </a:xfrm>
          <a:prstGeom prst="rect">
            <a:avLst/>
          </a:prstGeom>
          <a:noFill/>
        </p:spPr>
      </p:pic>
      <p:pic>
        <p:nvPicPr>
          <p:cNvPr id="14" name="Picture 3" descr="D:\МОИ ДОКИ\ДОУ (Солнышко) сел.Н-Казанище\ПОРТФОЛИО - Юсупова Рабият Нажмутдиновна\Безимени-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1628800"/>
            <a:ext cx="1816893" cy="2520280"/>
          </a:xfrm>
          <a:prstGeom prst="rect">
            <a:avLst/>
          </a:prstGeom>
          <a:noFill/>
        </p:spPr>
      </p:pic>
      <p:pic>
        <p:nvPicPr>
          <p:cNvPr id="15" name="Picture 4" descr="D:\МОИ ДОКИ\ДОУ (Солнышко) сел.Н-Казанище\ПОРТФОЛИО - Юсупова Рабият Нажмутдиновна\Безимени-2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4221088"/>
            <a:ext cx="1440160" cy="2060281"/>
          </a:xfrm>
          <a:prstGeom prst="rect">
            <a:avLst/>
          </a:prstGeom>
          <a:noFill/>
        </p:spPr>
      </p:pic>
      <p:pic>
        <p:nvPicPr>
          <p:cNvPr id="16" name="Picture 5" descr="D:\МОИ ДОКИ\ДОУ (Солнышко) сел.Н-Казанище\ПОРТФОЛИО - Юсупова Рабият Нажмутдиновна\Безимени-1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600" y="1628800"/>
            <a:ext cx="1872208" cy="2651311"/>
          </a:xfrm>
          <a:prstGeom prst="rect">
            <a:avLst/>
          </a:prstGeom>
          <a:noFill/>
        </p:spPr>
      </p:pic>
      <p:pic>
        <p:nvPicPr>
          <p:cNvPr id="17" name="Picture 6" descr="D:\МОИ ДОКИ\ДОУ (Солнышко) сел.Н-Казанище\ПОРТФОЛИО - Юсупова Рабият Нажмутдиновна\Безимени-1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6056" y="1628800"/>
            <a:ext cx="1813345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0923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etodist\Desktop\fon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698" name="Picture 2" descr="D:\МОИ ДОКИ\ДОУ (Солнышко) сел.Н-Казанище\ПОРТФОЛИО - Юсупова Рабият Нажмутдиновна\Безимени-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08720"/>
            <a:ext cx="2043112" cy="2813465"/>
          </a:xfrm>
          <a:prstGeom prst="rect">
            <a:avLst/>
          </a:prstGeom>
          <a:noFill/>
        </p:spPr>
      </p:pic>
      <p:pic>
        <p:nvPicPr>
          <p:cNvPr id="29707" name="Picture 11" descr="D:\МОИ ДОКИ\ДОУ (Солнышко) сел.Н-Казанище\ПОРТФОЛИО - Юсупова Рабият Нажмутдиновна\Безимени-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501008"/>
            <a:ext cx="1958552" cy="2749318"/>
          </a:xfrm>
          <a:prstGeom prst="rect">
            <a:avLst/>
          </a:prstGeom>
          <a:noFill/>
        </p:spPr>
      </p:pic>
      <p:pic>
        <p:nvPicPr>
          <p:cNvPr id="17" name="Picture 10" descr="D:\МОИ ДОКИ\ДОУ (Солнышко) сел.Н-Казанище\ПОРТФОЛИО - Юсупова Рабият Нажмутдиновна\Безимени-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908720"/>
            <a:ext cx="2035382" cy="2872723"/>
          </a:xfrm>
          <a:prstGeom prst="rect">
            <a:avLst/>
          </a:prstGeom>
          <a:noFill/>
        </p:spPr>
      </p:pic>
      <p:pic>
        <p:nvPicPr>
          <p:cNvPr id="18" name="Picture 12" descr="D:\МОИ ДОКИ\ДОУ (Солнышко) сел.Н-Казанище\ПОРТФОЛИО - Юсупова Рабият Нажмутдиновна\Безимени-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3429000"/>
            <a:ext cx="2068875" cy="2826347"/>
          </a:xfrm>
          <a:prstGeom prst="rect">
            <a:avLst/>
          </a:prstGeom>
          <a:noFill/>
        </p:spPr>
      </p:pic>
      <p:pic>
        <p:nvPicPr>
          <p:cNvPr id="19" name="Picture 14" descr="D:\МОИ ДОКИ\ДОУ (Солнышко) сел.Н-Казанище\ПОРТФОЛИО - Юсупова Рабият Нажмутдиновна\Безимени-2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36287" y="908720"/>
            <a:ext cx="2055993" cy="2808312"/>
          </a:xfrm>
          <a:prstGeom prst="rect">
            <a:avLst/>
          </a:prstGeom>
          <a:noFill/>
        </p:spPr>
      </p:pic>
      <p:pic>
        <p:nvPicPr>
          <p:cNvPr id="20" name="Picture 13" descr="D:\МОИ ДОКИ\ДОУ (Солнышко) сел.Н-Казанище\ПОРТФОЛИО - Юсупова Рабият Нажмутдиновна\Безимени-2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152" y="3429000"/>
            <a:ext cx="2048264" cy="28134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484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210</Words>
  <Application>Microsoft Office PowerPoint</Application>
  <PresentationFormat>Экран (4:3)</PresentationFormat>
  <Paragraphs>50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Основные направления  ближайшего развития дошкольного образовательного учреждения. </vt:lpstr>
      <vt:lpstr>10 педагогов с высшим педагогическим образованием 5 педагогов со средним педагогическим образованием 2 педагогов имеют высшую категорию 9 педагог имеет первую категорию   4 педагог имеет вторую категорию  </vt:lpstr>
      <vt:lpstr>Слайд 6</vt:lpstr>
      <vt:lpstr>Слайд 7</vt:lpstr>
      <vt:lpstr>Достижения руководителя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бюджетное дошкольное образовательное учреждение города Омска «Центр развития ребенка – детский сад № 345»</dc:title>
  <dc:creator>Сергей</dc:creator>
  <cp:lastModifiedBy>Lenovo</cp:lastModifiedBy>
  <cp:revision>83</cp:revision>
  <dcterms:created xsi:type="dcterms:W3CDTF">2016-10-08T11:27:41Z</dcterms:created>
  <dcterms:modified xsi:type="dcterms:W3CDTF">2018-05-12T12:24:31Z</dcterms:modified>
</cp:coreProperties>
</file>