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2" r:id="rId7"/>
    <p:sldId id="261" r:id="rId8"/>
    <p:sldId id="263" r:id="rId9"/>
    <p:sldId id="264" r:id="rId10"/>
    <p:sldId id="265" r:id="rId11"/>
    <p:sldId id="273" r:id="rId12"/>
    <p:sldId id="260" r:id="rId13"/>
    <p:sldId id="266" r:id="rId14"/>
    <p:sldId id="267" r:id="rId15"/>
    <p:sldId id="268" r:id="rId16"/>
    <p:sldId id="269" r:id="rId17"/>
    <p:sldId id="274" r:id="rId18"/>
    <p:sldId id="270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89" r:id="rId32"/>
    <p:sldId id="292" r:id="rId33"/>
    <p:sldId id="293" r:id="rId34"/>
    <p:sldId id="294" r:id="rId35"/>
    <p:sldId id="295" r:id="rId36"/>
    <p:sldId id="296" r:id="rId37"/>
    <p:sldId id="277" r:id="rId38"/>
    <p:sldId id="278" r:id="rId39"/>
    <p:sldId id="279" r:id="rId40"/>
    <p:sldId id="280" r:id="rId41"/>
    <p:sldId id="27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103C-7546-4C80-87FE-39DF931D0927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F33C-F5CE-4748-8468-4B0F97002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ducation.simcat.ru/school46/img/1464012610_RAMKA_DLYA_FOTO_ILI_RISU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31640" y="1157426"/>
            <a:ext cx="63367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Игра-викторина “Знатоки ПДД”.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6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764704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 мы победим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пламя вспыхнет, 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Звоните - 01.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573016"/>
            <a:ext cx="48965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Рученька-ручища,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 земле ты ищешь?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Ничего я не ищу,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Землю рою и тащу.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2" name="Picture 4" descr="http://promautosnab.ru/img/cms/pojar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4664"/>
            <a:ext cx="4744033" cy="295232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7654" name="Picture 6" descr="http://rus-lang.ucoz.ru/excavato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12976"/>
            <a:ext cx="3168352" cy="3063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727564"/>
            <a:ext cx="46805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Однорукий великан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Поднял руку к облакам,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Занимается трудом: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строить дом.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clipartsfree.net/vector/small/22817-crane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29766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Автомульти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 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852620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ехал Емеля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царю во дворец?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1520" y="2673870"/>
            <a:ext cx="53285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Любимый двухколесный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транспорта кота Леопольда?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8" name="Picture 8" descr="http://shebzuhov.ru/wp-content/uploads/2016/03/1%D0%9D%D0%98%D0%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0728"/>
            <a:ext cx="3240360" cy="324036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5612" name="Picture 12" descr="https://img-fotki.yandex.ru/get/6705/192316549.3cc/0_fd8fe_7d6cb0aa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56992"/>
            <a:ext cx="2448272" cy="3315137"/>
          </a:xfrm>
          <a:prstGeom prst="rect">
            <a:avLst/>
          </a:prstGeom>
          <a:noFill/>
        </p:spPr>
      </p:pic>
      <p:pic>
        <p:nvPicPr>
          <p:cNvPr id="25614" name="Picture 14" descr="http://www.playcast.ru/uploads/2016/03/12/177938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149080"/>
            <a:ext cx="3138683" cy="2437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217" grpId="0"/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79"/>
            <a:ext cx="5796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смазывал свой моторчик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который живет на крыше?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6992"/>
            <a:ext cx="5508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подарок сделали родители дяди Федора почтальону Печкину?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cdn8.staztic.com/app/a/3238/3238794/uaorgmicrotechvarenie-1-l-124x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1181100" cy="1440160"/>
          </a:xfrm>
          <a:prstGeom prst="rect">
            <a:avLst/>
          </a:prstGeom>
          <a:noFill/>
        </p:spPr>
      </p:pic>
      <p:pic>
        <p:nvPicPr>
          <p:cNvPr id="24582" name="Picture 6" descr="https://arhivurokov.ru/kopilka/uploads/user_file_539fefa7943aa/user_file_539fefa7943aa_0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754410" cy="3025972"/>
          </a:xfrm>
          <a:prstGeom prst="rect">
            <a:avLst/>
          </a:prstGeom>
          <a:noFill/>
        </p:spPr>
      </p:pic>
      <p:pic>
        <p:nvPicPr>
          <p:cNvPr id="24588" name="Picture 12" descr="http://cdn01.ru/files/users/images/71/6e/716e2fe47fde4b1c1c639681a59e8b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08920"/>
            <a:ext cx="3492760" cy="395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80622"/>
            <a:ext cx="53640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что превратила добрая фея тыкву для Золушки?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3468327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летал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старик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Хоттабыч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3556" name="Picture 4" descr="https://ds02.infourok.ru/uploads/ex/0a07/0006380e-24e3a154/hello_html_c95f37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3495675" cy="2667000"/>
          </a:xfrm>
          <a:prstGeom prst="rect">
            <a:avLst/>
          </a:prstGeom>
          <a:noFill/>
        </p:spPr>
      </p:pic>
      <p:pic>
        <p:nvPicPr>
          <p:cNvPr id="23562" name="Picture 10" descr="https://im3-tub-ru.yandex.net/i?id=df0d1239fd4f6835d063a087ed0bb4a7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14675"/>
            <a:ext cx="5076056" cy="37433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3" y="646813"/>
            <a:ext cx="45365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Личный транспорт Бабы-Яги?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119111"/>
            <a:ext cx="57241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поехал в Ленинград человек рассеянный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улицы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Бассейной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otvet.imgsmail.ru/download/186101230_7fd581e72c14237c4f100161f7944903_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2503172" cy="3458614"/>
          </a:xfrm>
          <a:prstGeom prst="rect">
            <a:avLst/>
          </a:prstGeom>
          <a:noFill/>
        </p:spPr>
      </p:pic>
      <p:pic>
        <p:nvPicPr>
          <p:cNvPr id="22534" name="Picture 6" descr="http://vseskazki.su/images/russkazka/samuil-marshak/vot-kakoj-rasseyannyj/vot-kakoj-rasseyannyj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4123029" cy="29523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335458"/>
            <a:ext cx="80648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помощи какого транспорта передвигались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Бременские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музыканты?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AutoShape 4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restoran-staryifaeton.ru/photos/bremenskie-muzykanty-kartinki-dlya-detey-v-bolshom-formate-805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5" name="Picture 11" descr="C:\Users\Admin\Desktop\bremenskie-muzykanty-kartinki-dlya-detey-v-bolshom-formate-8051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700685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412776"/>
            <a:ext cx="5544616" cy="12744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ней ходят и ездят.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924944"/>
            <a:ext cx="554461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Двух- или трехколесное транспортное средство.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Старинное транспортное средство для принцесс.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1412776"/>
            <a:ext cx="2304256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3140968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Велосипед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Карета.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40466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50128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552" y="1297153"/>
            <a:ext cx="5328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1412776"/>
            <a:ext cx="5544616" cy="12744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Место, где «встречаются» дороги.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2924944"/>
            <a:ext cx="5472608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Запрещающие, информирующие и предупреждающие изображения вдоль дорог.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нему не ездят.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1412776"/>
            <a:ext cx="230425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Перекрес-ток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3140968"/>
            <a:ext cx="244827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знаки.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Тротуар.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196752"/>
            <a:ext cx="5544616" cy="1490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может быть и на земле, и под землей, и над землей.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924944"/>
            <a:ext cx="5328592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определяет скорость автомобиля.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и у автомобиля, и у птицы.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1268760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3140968"/>
            <a:ext cx="2592288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Спидометр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Крыло.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5536" y="-52891"/>
            <a:ext cx="87484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истории правил дорожного движения.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95536" y="1205105"/>
            <a:ext cx="83529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 правила дорожного движения на лошадях были введены Петром I 03.01.1683 года. Указ звучал так: «Великим государем ведомо учинилось, что многие учли ездить в санях на вожжах с бичами большими и едучи по улице небрежно людей побивают, то впредь с сего времени в санях на вожжах не ездить».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5400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«Пойми меня»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2776"/>
            <a:ext cx="5328592" cy="12744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Контролер дорожного движения.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869160"/>
            <a:ext cx="5544616" cy="12744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Остановочное средство.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2924944"/>
            <a:ext cx="5544616" cy="17281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отдыха и хранения для транспортных средств. 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2160" y="1412776"/>
            <a:ext cx="2592288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Инспектор ГИБДД.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3212976"/>
            <a:ext cx="2304256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Гараж.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4869160"/>
            <a:ext cx="2304256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Тормоз.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99592" y="286657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9807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Пешеход – это: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7281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Человек, производящий работу на дороге.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99695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Лицо, идущее по тротуару.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552" y="3740290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Лицо, находящееся вне транспортного средства на дороге и не производящее на ней работу.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7" grpId="0"/>
      <p:bldP spid="8" grpId="0"/>
      <p:bldP spid="9" grpId="0"/>
      <p:bldP spid="9" grpId="1"/>
      <p:bldP spid="112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8072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из перечисленных ситуаций могут стать причинами дорожно-транспортных происшествий?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708920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Переход дороги в неустановленном месте.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Игры на проезжей части.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Хождение по проезжей части дороги.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23728" y="26064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05273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означает сочетание красного и желтого сигналов светофора?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564905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Можно начинать переход.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501008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Скоро будет включен зеленый сигнал.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2606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836713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означает мигание зеленого сигнала светофора? 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060849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Светофор не исправен.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85293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Время зеленого сигнала истекает.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645024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Движение запрещено.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8072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должна двигаться пешая колонна по проезжей части?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20486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По левому краю дороги, навстречу движущемуся транспорту.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3559411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2). По правому краю дороги по направлению движения транспорта.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71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8072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должен руководствоваться пешеход, если жест регулировщика противоречит требованию светофора?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852937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Жестом регулировщика.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429000"/>
            <a:ext cx="8028384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Сигналом светофора.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Действовать по своему усмотрению.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18864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76470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разрешается кататься на санках и лыжах?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844824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По дороге, предназначенной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По правой стороне проезжей части.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077073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В парках, скверах, стадионах, т.е. там, где нет опасности выезда на проезжую часть.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требования Правил дорожного движения должен соблюдать пешеход, переходя дорогу?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63691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Переходить под прямым углом.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Не останавливаться на дороге без надобности.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293096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Не есть мороженого.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60648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980728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тротуар?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700809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Дорога для велосипедистов.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492897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Дорога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21297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3). Дорога для транспорта.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истории правил дорожного движения.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1443841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светофор был изобретен в 1868 году в Лондоне. Это был газовый фонарь с двумя фильтрами: зеленым и красным. Цвета менялись с помощью ручного привода, которым управлял полицейский.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сигнальный светофор появился в США в 1919 году.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1-tub-ru.yandex.net/i?id=2a2e5effdea27d0f48201bd8ab877f3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90872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Опасно ли ходить по краю тротуара?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06084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1). Не опасно, так как тротуар предназначен для пешеходов.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1297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2). Не опасно, так как транспорт не должен ехать близко к тротуару.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310559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3). Опасно, так как можно быть задетым близко идущим транспортом.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10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24639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«Говорящие знаки»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ты спешишь в пути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улицу пройти,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иди, где весь народ, 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там, где знак ...</a:t>
            </a:r>
            <a:r>
              <a:rPr lang="ru-RU" dirty="0" smtClean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645024"/>
            <a:ext cx="5292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под этим знаком ни за что на свете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катайтесь, дети, на велосипеде.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http://www.haugvik.org/wp-content/uploads/2012/04/fotgjengerski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2383532" cy="2383533"/>
          </a:xfrm>
          <a:prstGeom prst="rect">
            <a:avLst/>
          </a:prstGeom>
          <a:noFill/>
        </p:spPr>
      </p:pic>
      <p:pic>
        <p:nvPicPr>
          <p:cNvPr id="3079" name="Picture 7" descr="https://upload.wikimedia.org/wikipedia/commons/thumb/8/88/62-%D7%91_Israely_road_sign.svg/180px-62-%D7%91_Israely_road_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35000"/>
            <a:ext cx="3096344" cy="304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140968"/>
            <a:ext cx="55081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нужно вызвать маму,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Позвонить гиппопотаму,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пути связаться с другом -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знак к твоим услугам!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374343"/>
            <a:ext cx="59766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Эй, водитель, осторожно!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 быстро невозможно,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люди все на свете: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месте ходят дети.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http://www.halteverbot-in-berlin.de/bilder/hoe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514600" cy="2562226"/>
          </a:xfrm>
          <a:prstGeom prst="rect">
            <a:avLst/>
          </a:prstGeom>
          <a:noFill/>
        </p:spPr>
      </p:pic>
      <p:pic>
        <p:nvPicPr>
          <p:cNvPr id="53253" name="Picture 5" descr="http://images4.wikia.nocookie.net/__cb20080218224239/routes/images/4/43/A13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857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2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923928" y="3765731"/>
            <a:ext cx="50405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знакомые полоски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Знают дети, знает взрослый.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ту сторону ведёт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211331"/>
            <a:ext cx="55081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машинах здесь, друзья,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 никому нельзя,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ехать, знайте, дети.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на велосипеде.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AutoShape 2" descr="https://cdn.pixabay.com/photo/2012/04/02/12/26/sign-24333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cdn.pixabay.com/photo/2013/07/13/13/16/bicycle-lane-160714_6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Admin\Desktop\bicycle-lane-16071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012802" cy="3012802"/>
          </a:xfrm>
          <a:prstGeom prst="rect">
            <a:avLst/>
          </a:prstGeom>
          <a:noFill/>
        </p:spPr>
      </p:pic>
      <p:pic>
        <p:nvPicPr>
          <p:cNvPr id="11" name="Picture 3" descr="http://www.haugvik.org/wp-content/uploads/2012/04/fotgjengerski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2808312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79512" y="383368"/>
            <a:ext cx="56886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 строить будут дом -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Кирпичи висят кругом.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у нашего двора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Стройплощадка не видна.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23928" y="3284259"/>
            <a:ext cx="52200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круг с каемкой красной -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Значит, ехать не опасно.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Может, и висит он зря?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вы скажете, друзья?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upload.wikimedia.org/wikipedia/commons/thumb/c/c9/2-%D7%91_Israely_road_sign.svg/90px-2-%D7%91_Israely_road_sig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2664296" cy="2634692"/>
          </a:xfrm>
          <a:prstGeom prst="rect">
            <a:avLst/>
          </a:prstGeom>
          <a:noFill/>
        </p:spPr>
      </p:pic>
      <p:pic>
        <p:nvPicPr>
          <p:cNvPr id="8198" name="Picture 6" descr="http://res.publicdomainfiles.com/pdf_view/95/139465404158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38986"/>
            <a:ext cx="3145019" cy="331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512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25482"/>
            <a:ext cx="540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что же? Ой-ой-ой!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здесь под землёй.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смелей иди вперёд!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Трусишь ты напрасно,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Знай,   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безопасный.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419872" y="3489194"/>
            <a:ext cx="57241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и вилка, тут и ложка,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Подзаправились немножко.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Накормили и собаку… </a:t>
            </a:r>
            <a:b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Говорим: «Спасибо знаку!».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1" y="22048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подземный переход</a:t>
            </a: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3600" dirty="0"/>
          </a:p>
        </p:txBody>
      </p:sp>
      <p:pic>
        <p:nvPicPr>
          <p:cNvPr id="7172" name="Picture 4" descr="http://2.bp.blogspot.com/-yeGbxzGluak/T6W6x5yQcCI/AAAAAAAABSk/cssaGFx1BW8/s320/traffic-sign-6726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048000" cy="3048001"/>
          </a:xfrm>
          <a:prstGeom prst="rect">
            <a:avLst/>
          </a:prstGeom>
          <a:noFill/>
        </p:spPr>
      </p:pic>
      <p:pic>
        <p:nvPicPr>
          <p:cNvPr id="7174" name="Picture 6" descr="https://im2-tub-ru.yandex.net/i?id=3de322aba6629aa140df95c9eb4d244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2448272" cy="29523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0178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9a0215be065c3f5acd53d1a89038e84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267595"/>
            <a:ext cx="64087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знак опасный –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в кружочке красном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Перечёркнут пополам.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Виноват он, дети, сам.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машины быстро мчатся,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даже быть несчастье.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дороге здесь, друзья,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Никому ходить нельзя.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dinar.kz/sites/default/files/prohod_zapreshchen_d10nadp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3419872" cy="3419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416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— викторина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69343"/>
            <a:ext cx="8604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в России движение: лево- или правостороннее?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1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идти пешеходу, если загорелся желтый свет?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996952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можно переходить проезжую часть?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7544" y="3567904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служит «островок безопасности»?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7544" y="4089308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какой стороне тротуара должны идти пешеходы?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7544" y="5136307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зеленый сигнал светофора?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85" grpId="0"/>
      <p:bldP spid="7" grpId="0"/>
      <p:bldP spid="8" grpId="0"/>
      <p:bldP spid="16386" grpId="0"/>
      <p:bldP spid="16387" grpId="0"/>
      <p:bldP spid="163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47667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— викторина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176304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означает красный сигнал светофора?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7544" y="1684486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должны кататься на велосипеде учащиеся 1-6 классов?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7544" y="2646753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ездить на велосипеде, не держась за руль?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7544" y="368164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колес у легкового автомобиля?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95536" y="4208068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каких местах устанавливается знак «Осторожно, дети!».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67544" y="5136442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человек могут ехать на одном велосипеде?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361" grpId="0"/>
      <p:bldP spid="15362" grpId="0"/>
      <p:bldP spid="15363" grpId="0"/>
      <p:bldP spid="15364" grpId="0"/>
      <p:bldP spid="15365" grpId="0"/>
      <p:bldP spid="153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7776864" cy="666936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правила помни,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Внимательным будь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станет тогда</a:t>
            </a:r>
          </a:p>
          <a:p>
            <a:pPr algn="ctr"/>
            <a:r>
              <a:rPr lang="ru-RU" sz="6000" b="1" i="1" dirty="0" smtClean="0">
                <a:ln w="381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Безопасным твой путь!</a:t>
            </a:r>
          </a:p>
          <a:p>
            <a:endParaRPr lang="ru-RU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studfiles.ru/html/2706/1184/html_I22cuhXTzu.1yY9/htmlconvd-b_KDPF_html_m4065173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2289448" cy="228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pic>
        <p:nvPicPr>
          <p:cNvPr id="16388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3568" y="438203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Перекресток загадок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67544" y="1138122"/>
            <a:ext cx="46085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колесах чудо-дом,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работу едут в нем,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отдых, на учебу.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зовется он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211960" y="3429000"/>
            <a:ext cx="4464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Мчусь по улице я лихо, 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 не кашу, а бензин.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крепко держит руль водитель.   </a:t>
            </a:r>
            <a: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зовусь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1.bp.blogspot.com/-4J4xGPRbuFQ/VDV1qP7hWPI/AAAAAAAAHtQ/ne_wY4xVfQM/s1600/onibus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528392" cy="2304256"/>
          </a:xfrm>
          <a:prstGeom prst="rect">
            <a:avLst/>
          </a:prstGeom>
          <a:noFill/>
        </p:spPr>
      </p:pic>
      <p:pic>
        <p:nvPicPr>
          <p:cNvPr id="33798" name="Picture 6" descr="http://www.euroautomotive.net/images/slider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3583014" cy="163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13314" name="Picture 2" descr="https://im3-tub-ru.yandex.net/i?id=148563153049613971ebcf88d10b778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ypresentation.ru/documents/e1055a217024b39177a3a809ffa032bc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://st.stranamam.ru/data/cache/2013jun/24/04/8663991_41522nothumb65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8116">
            <a:off x="38070" y="1043946"/>
            <a:ext cx="9492160" cy="2225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764704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 пары ног на мостовой, </a:t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две руки над головой.</a:t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это?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28498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приятель тут как тут - 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домчит он в пять минут.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Эй, садись, не зевай,</a:t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Отправляется...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g1.picmix.com/output/stamp/normal/3/3/4/2/592433_d954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0"/>
            <a:ext cx="3521968" cy="3521968"/>
          </a:xfrm>
          <a:prstGeom prst="rect">
            <a:avLst/>
          </a:prstGeom>
          <a:noFill/>
        </p:spPr>
      </p:pic>
      <p:pic>
        <p:nvPicPr>
          <p:cNvPr id="32772" name="Picture 4" descr="http://img-fotki.yandex.ru/get/9799/16969765.22f/0_8f832_d41a0f2b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520" y="332657"/>
            <a:ext cx="5400600" cy="437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круг и треугольник, 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 четырехугольник,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Помогаем, запрещаем,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дорогу все мы знаем, 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опасность, где овраги.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зовемся просто ...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861048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в любое время года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 любую непогоду,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быстро в час любой</a:t>
            </a:r>
            <a:b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Повезу вас под землей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www.znakibez.ru/Dezign/dor_zna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744416" cy="2808312"/>
          </a:xfrm>
          <a:prstGeom prst="rect">
            <a:avLst/>
          </a:prstGeom>
          <a:noFill/>
        </p:spPr>
      </p:pic>
      <p:pic>
        <p:nvPicPr>
          <p:cNvPr id="31750" name="Picture 6" descr="http://mtdata.ru/u30/photo87B6/20556688926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810000" cy="21431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467424"/>
            <a:ext cx="5040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асфальтовой дороге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машин обуты ноги. 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резиновые слишком, </a:t>
            </a:r>
            <a:b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крепкие ...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212976"/>
            <a:ext cx="47525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Тянется нитка, среди полей петляя.</a:t>
            </a:r>
            <a:b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Лесом, перелесками без конца и края.</a:t>
            </a:r>
            <a:b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ее порвать, ни в клубок смотать.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4" name="Picture 4" descr="https://f-a.d-cd.net/866a3fcs-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648"/>
            <a:ext cx="3491880" cy="315724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26" name="Picture 6" descr="http://innovationloft.com/wp-content/uploads/2015/04/road-300x1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3816424" cy="302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48681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брата убегают, а два догоняют?</a:t>
            </a:r>
            <a:b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это?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212976"/>
            <a:ext cx="51845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Ясным утром вдоль дороги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траве блестит роса.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дороге едут ноги 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бегут два колеса.</a:t>
            </a:r>
            <a:b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загадки есть ответ: </a:t>
            </a:r>
            <a:endParaRPr lang="ru-RU" sz="3200" i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9698" name="Picture 2" descr="http://sto-lobnya.ru/wp-content/uploads/2016/04/SHI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021335" cy="3106444"/>
          </a:xfrm>
          <a:prstGeom prst="rect">
            <a:avLst/>
          </a:prstGeom>
          <a:noFill/>
        </p:spPr>
      </p:pic>
      <p:pic>
        <p:nvPicPr>
          <p:cNvPr id="29700" name="Picture 4" descr="http://s14.postimg.org/sacdk5s5t/a0088d0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3068960"/>
            <a:ext cx="4757258" cy="343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428/8924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pic>
        <p:nvPicPr>
          <p:cNvPr id="5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129806"/>
            <a:ext cx="1296144" cy="17281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48680"/>
            <a:ext cx="51845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помощь нас зови.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на дверце боковой </a:t>
            </a:r>
            <a:b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Написано - 03. 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429000"/>
            <a:ext cx="48245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машины нужные,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если вдруг беда.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на дверце боковой </a:t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Написано – 02.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://www.igraza.ru/images/stories/858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9"/>
            <a:ext cx="3329186" cy="2630870"/>
          </a:xfrm>
          <a:prstGeom prst="rect">
            <a:avLst/>
          </a:prstGeom>
          <a:noFill/>
        </p:spPr>
      </p:pic>
      <p:pic>
        <p:nvPicPr>
          <p:cNvPr id="28676" name="Picture 4" descr="http://www.pelicantownship.us/images/police_ca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80928"/>
            <a:ext cx="3816424" cy="334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1004</Words>
  <Application>Microsoft Office PowerPoint</Application>
  <PresentationFormat>Экран (4:3)</PresentationFormat>
  <Paragraphs>164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Маркус</cp:lastModifiedBy>
  <cp:revision>51</cp:revision>
  <dcterms:created xsi:type="dcterms:W3CDTF">2017-03-05T12:24:31Z</dcterms:created>
  <dcterms:modified xsi:type="dcterms:W3CDTF">2020-11-09T20:31:49Z</dcterms:modified>
</cp:coreProperties>
</file>