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62" r:id="rId7"/>
    <p:sldId id="261" r:id="rId8"/>
    <p:sldId id="263" r:id="rId9"/>
    <p:sldId id="264" r:id="rId10"/>
    <p:sldId id="265" r:id="rId11"/>
    <p:sldId id="273" r:id="rId12"/>
    <p:sldId id="260" r:id="rId13"/>
    <p:sldId id="266" r:id="rId14"/>
    <p:sldId id="267" r:id="rId15"/>
    <p:sldId id="268" r:id="rId16"/>
    <p:sldId id="269" r:id="rId17"/>
    <p:sldId id="274" r:id="rId18"/>
    <p:sldId id="270" r:id="rId19"/>
    <p:sldId id="275" r:id="rId20"/>
    <p:sldId id="276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90" r:id="rId30"/>
    <p:sldId id="291" r:id="rId31"/>
    <p:sldId id="289" r:id="rId32"/>
    <p:sldId id="292" r:id="rId33"/>
    <p:sldId id="293" r:id="rId34"/>
    <p:sldId id="294" r:id="rId35"/>
    <p:sldId id="295" r:id="rId36"/>
    <p:sldId id="296" r:id="rId37"/>
    <p:sldId id="277" r:id="rId38"/>
    <p:sldId id="278" r:id="rId39"/>
    <p:sldId id="279" r:id="rId40"/>
    <p:sldId id="280" r:id="rId41"/>
    <p:sldId id="27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3103C-7546-4C80-87FE-39DF931D092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DF33C-F5CE-4748-8468-4B0F97002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ducation.simcat.ru/school46/img/1464012610_RAMKA_DLYA_FOTO_ILI_RISU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331640" y="1157426"/>
            <a:ext cx="633670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perspectiveLef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Игра-викторина “Знатоки ПДД”.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6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764704"/>
            <a:ext cx="45365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машины нужные,</a:t>
            </a:r>
            <a:b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 мы победим</a:t>
            </a:r>
            <a:b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пламя вспыхнет, </a:t>
            </a:r>
            <a:b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Звоните - 01.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3573016"/>
            <a:ext cx="489654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Рученька-ручища,</a:t>
            </a:r>
            <a:b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 земле ты ищешь?</a:t>
            </a:r>
            <a:b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Ничего я не ищу,</a:t>
            </a:r>
            <a:b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Землю рою и тащу.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2" name="Picture 4" descr="http://promautosnab.ru/img/cms/pojar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04664"/>
            <a:ext cx="4744033" cy="2952327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7654" name="Picture 6" descr="http://rus-lang.ucoz.ru/excavator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212976"/>
            <a:ext cx="3168352" cy="3063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727564"/>
            <a:ext cx="468052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Однорукий великан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Поднял руку к облакам,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Занимается трудом: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Помогает строить дом.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://www.clipartsfree.net/vector/small/22817-crane-clipar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96752"/>
            <a:ext cx="4297660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0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Автомульти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 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11560" y="852620"/>
            <a:ext cx="49685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чем ехал Емеля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царю во дворец?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51520" y="2673870"/>
            <a:ext cx="53285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Любимый двухколесный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транспорта кота Леопольда?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8" name="Picture 8" descr="http://shebzuhov.ru/wp-content/uploads/2016/03/1%D0%9D%D0%98%D0%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0728"/>
            <a:ext cx="3240360" cy="324036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5612" name="Picture 12" descr="https://img-fotki.yandex.ru/get/6705/192316549.3cc/0_fd8fe_7d6cb0aa_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356992"/>
            <a:ext cx="2448272" cy="3315137"/>
          </a:xfrm>
          <a:prstGeom prst="rect">
            <a:avLst/>
          </a:prstGeom>
          <a:noFill/>
        </p:spPr>
      </p:pic>
      <p:pic>
        <p:nvPicPr>
          <p:cNvPr id="25614" name="Picture 14" descr="http://www.playcast.ru/uploads/2016/03/12/1779388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149080"/>
            <a:ext cx="3138683" cy="2437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217" grpId="0"/>
      <p:bldP spid="92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48679"/>
            <a:ext cx="57961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смазывал свой моторчик </a:t>
            </a:r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Карлсон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который живет на крыше?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356992"/>
            <a:ext cx="55081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подарок сделали родители дяди Федора почтальону Печкину?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http://cdn8.staztic.com/app/a/3238/3238794/uaorgmicrotechvarenie-1-l-124x1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96752"/>
            <a:ext cx="1181100" cy="1440160"/>
          </a:xfrm>
          <a:prstGeom prst="rect">
            <a:avLst/>
          </a:prstGeom>
          <a:noFill/>
        </p:spPr>
      </p:pic>
      <p:pic>
        <p:nvPicPr>
          <p:cNvPr id="24582" name="Picture 6" descr="https://arhivurokov.ru/kopilka/uploads/user_file_539fefa7943aa/user_file_539fefa7943aa_0_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0"/>
            <a:ext cx="2754410" cy="3025972"/>
          </a:xfrm>
          <a:prstGeom prst="rect">
            <a:avLst/>
          </a:prstGeom>
          <a:noFill/>
        </p:spPr>
      </p:pic>
      <p:pic>
        <p:nvPicPr>
          <p:cNvPr id="24588" name="Picture 12" descr="http://cdn01.ru/files/users/images/71/6e/716e2fe47fde4b1c1c639681a59e8b6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708920"/>
            <a:ext cx="3492760" cy="3953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80622"/>
            <a:ext cx="53640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что превратила добрая фея тыкву для Золушки?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3468327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чем летал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старик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Хоттабыч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23556" name="Picture 4" descr="https://ds02.infourok.ru/uploads/ex/0a07/0006380e-24e3a154/hello_html_c95f37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0"/>
            <a:ext cx="3495675" cy="2667000"/>
          </a:xfrm>
          <a:prstGeom prst="rect">
            <a:avLst/>
          </a:prstGeom>
          <a:noFill/>
        </p:spPr>
      </p:pic>
      <p:pic>
        <p:nvPicPr>
          <p:cNvPr id="23562" name="Picture 10" descr="https://im3-tub-ru.yandex.net/i?id=df0d1239fd4f6835d063a087ed0bb4a7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114675"/>
            <a:ext cx="5076056" cy="3743325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61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3" y="646813"/>
            <a:ext cx="45365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Личный транспорт Бабы-Яги?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3119111"/>
            <a:ext cx="57241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чем поехал в Ленинград человек рассеянный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улицы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Бассейной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otvet.imgsmail.ru/download/186101230_7fd581e72c14237c4f100161f7944903_8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0"/>
            <a:ext cx="2503172" cy="3458614"/>
          </a:xfrm>
          <a:prstGeom prst="rect">
            <a:avLst/>
          </a:prstGeom>
          <a:noFill/>
        </p:spPr>
      </p:pic>
      <p:pic>
        <p:nvPicPr>
          <p:cNvPr id="22534" name="Picture 6" descr="http://vseskazki.su/images/russkazka/samuil-marshak/vot-kakoj-rasseyannyj/vot-kakoj-rasseyannyj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73016"/>
            <a:ext cx="4123029" cy="295232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51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35458"/>
            <a:ext cx="806489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помощи какого транспорта передвигались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Бременские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музыканты?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AutoShape 4" descr="http://restoran-staryifaeton.ru/photos/bremenskie-muzykanty-kartinki-dlya-detey-v-bolshom-formate-805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ttp://restoran-staryifaeton.ru/photos/bremenskie-muzykanty-kartinki-dlya-detey-v-bolshom-formate-805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http://restoran-staryifaeton.ru/photos/bremenskie-muzykanty-kartinki-dlya-detey-v-bolshom-formate-805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restoran-staryifaeton.ru/photos/bremenskie-muzykanty-kartinki-dlya-detey-v-bolshom-formate-805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5" name="Picture 11" descr="C:\Users\Admin\Desktop\bremenskie-muzykanty-kartinki-dlya-detey-v-bolshom-formate-8051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628800"/>
            <a:ext cx="7006858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11560" y="1412776"/>
            <a:ext cx="5544616" cy="127444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ней ходят и ездят.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2924944"/>
            <a:ext cx="5544616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Двух- или трехколесное транспортное средство.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4869160"/>
            <a:ext cx="5544616" cy="12744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Старинное транспортное средство для принцесс.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00192" y="1412776"/>
            <a:ext cx="2304256" cy="12961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Дорога.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0192" y="3140968"/>
            <a:ext cx="2304256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Велосипед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00192" y="4869160"/>
            <a:ext cx="2304256" cy="12961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Карета.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404664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«Пойми меня»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99592" y="501282"/>
            <a:ext cx="7488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«Пойми меня»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39552" y="1297153"/>
            <a:ext cx="53285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1560" y="1412776"/>
            <a:ext cx="5544616" cy="12744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Место, где «встречаются» дороги.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1560" y="2924944"/>
            <a:ext cx="5472608" cy="17281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Запрещающие, информирующие и предупреждающие изображения вдоль дорог.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1560" y="4869160"/>
            <a:ext cx="5544616" cy="12744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нему не ездят.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00192" y="1412776"/>
            <a:ext cx="2304256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Перекрес-ток</a:t>
            </a: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56176" y="3140968"/>
            <a:ext cx="2448272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Дорожные знаки.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0192" y="4869160"/>
            <a:ext cx="2304256" cy="12961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Тротуар.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404664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«Пойми меня»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1196752"/>
            <a:ext cx="5544616" cy="14904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может быть и на земле, и под землей, и над землей.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2924944"/>
            <a:ext cx="5328592" cy="17281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определяет скорость автомобиля.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4869160"/>
            <a:ext cx="5544616" cy="12744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Есть и у автомобиля, и у птицы.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0192" y="1268760"/>
            <a:ext cx="2304256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Переход.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12160" y="3140968"/>
            <a:ext cx="2592288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Спидометр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0192" y="4869160"/>
            <a:ext cx="2304256" cy="12961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Крыло.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95536" y="-52891"/>
            <a:ext cx="874846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истории правил дорожного движения.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95536" y="1205105"/>
            <a:ext cx="835292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России правила дорожного движения на лошадях были введены Петром I 03.01.1683 года. Указ звучал так: «Великим государем ведомо учинилось, что многие учли ездить в санях на вожжах с бичами большими и едучи по улице небрежно людей побивают, то впредь с сего времени в санях на вожжах не ездить».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476672"/>
            <a:ext cx="5400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«Пойми меня»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1412776"/>
            <a:ext cx="5328592" cy="12744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Контролер дорожного движения.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4869160"/>
            <a:ext cx="5544616" cy="12744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Остановочное средство.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2924944"/>
            <a:ext cx="5544616" cy="172819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 отдыха и хранения для транспортных средств.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12160" y="1412776"/>
            <a:ext cx="2592288" cy="129614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Инспектор ГИБДД.</a:t>
            </a:r>
            <a:endParaRPr lang="ru-RU" sz="3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00192" y="3212976"/>
            <a:ext cx="2304256" cy="129614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Гараж.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0192" y="4869160"/>
            <a:ext cx="2304256" cy="129614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Тормоз.</a:t>
            </a: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99592" y="286657"/>
            <a:ext cx="7416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980729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Пешеход – это: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772816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Человек, производящий работу на дороге.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2996952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Лицо, идущее по тротуару.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39552" y="3740290"/>
            <a:ext cx="79208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3). Лицо, находящееся вне транспортного средства на дороге и не производящее на ней работу.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7" grpId="0"/>
      <p:bldP spid="8" grpId="0"/>
      <p:bldP spid="9" grpId="0"/>
      <p:bldP spid="9" grpId="1"/>
      <p:bldP spid="112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260648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980728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из перечисленных ситуаций могут стать причинами дорожно-транспортных происшествий?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708920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Переход дороги в неустановленном месте. 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Игры на проезжей части.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3). Хождение по проезжей части дороги.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23728" y="260648"/>
            <a:ext cx="5040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052736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означает сочетание красного и желтого сигналов светофора?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564905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Можно начинать переход.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3501008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Скоро будет включен зеленый сигнал.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260648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836713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означает мигание зеленого сигнала светофора? 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060849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Светофор не исправен.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2852937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Время зеленого сигнала истекает.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3645024"/>
            <a:ext cx="6030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3). Движение запрещено.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95736" y="260648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980728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должна двигаться пешая колонна по проезжей части?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204864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По левому краю дороги, навстречу движущемуся транспорту.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39552" y="3559411"/>
            <a:ext cx="82089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2). По правому краю дороги по направлению движения транспорта.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  <p:bldP spid="716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260648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98072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должен руководствоваться пешеход, если жест регулировщика противоречит требованию светофора?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2852937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Жестом регулировщика.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3429000"/>
            <a:ext cx="8028384" cy="238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Сигналом светофора.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3). Действовать по своему усмотрению.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9" grpId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91680" y="188640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764705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разрешается кататься на санках и лыжах?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844824"/>
            <a:ext cx="74168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По дороге, предназначенной для пешеходов.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По правой стороне проезжей части.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4077073"/>
            <a:ext cx="77768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3). В парках, скверах, стадионах, т.е. там, где нет опасности выезда на проезжую часть.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836712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требования Правил дорожного движения должен соблюдать пешеход, переходя дорогу?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636912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Переходить под прямым углом.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Не останавливаться на дороге без надобности.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293096"/>
            <a:ext cx="6318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3). Не есть мороженого.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9712" y="260648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980728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тротуар?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1700809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Дорога для велосипедистов.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2492897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Дорога для пешеходов.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3212976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3). Дорога для транспорта.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0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истории правил дорожного движения.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3528" y="1443841"/>
            <a:ext cx="84969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светофор был изобретен в 1868 году в Лондоне. Это был газовый фонарь с двумя фильтрами: зеленым и красным. Цвета менялись с помощью ручного привода, которым управлял полицейский.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сигнальный светофор появился в США в 1919 году.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1-tub-ru.yandex.net/i?id=2a2e5effdea27d0f48201bd8ab877f3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91680" y="26064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«Азбука пешехода»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908720"/>
            <a:ext cx="66247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Опасно ли ходить по краю тротуара?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060848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1). Не опасно, так как тротуар предназначен для пешеходов.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212976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2). Не опасно, так как транспорт не должен ехать близко к тротуару.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4310559"/>
            <a:ext cx="7992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3). Опасно, так как можно быть задетым близко идущим транспортом.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8" grpId="0"/>
      <p:bldP spid="8" grpId="1"/>
      <p:bldP spid="10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23528" y="124639"/>
            <a:ext cx="84249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«Говорящие знаки»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836712"/>
            <a:ext cx="56166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ты спешишь в пути 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через улицу пройти,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 иди, где весь народ, 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там, где знак ...</a:t>
            </a:r>
            <a:r>
              <a:rPr lang="ru-RU" dirty="0" smtClean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3645024"/>
            <a:ext cx="52920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под этим знаком ни за что на свете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катайтесь, дети, на велосипеде.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 descr="http://www.haugvik.org/wp-content/uploads/2012/04/fotgjengerskil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908720"/>
            <a:ext cx="2383532" cy="2383533"/>
          </a:xfrm>
          <a:prstGeom prst="rect">
            <a:avLst/>
          </a:prstGeom>
          <a:noFill/>
        </p:spPr>
      </p:pic>
      <p:pic>
        <p:nvPicPr>
          <p:cNvPr id="3079" name="Picture 7" descr="https://upload.wikimedia.org/wikipedia/commons/thumb/8/88/62-%D7%91_Israely_road_sign.svg/180px-62-%D7%91_Israely_road_sig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435000"/>
            <a:ext cx="3096344" cy="3044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667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3140968"/>
            <a:ext cx="55081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нужно вызвать маму,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Позвонить гиппопотаму,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пути связаться с другом -</a:t>
            </a:r>
            <a:b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Этот знак к твоим услугам!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79512" y="374343"/>
            <a:ext cx="59766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Эй, водитель, осторожно!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Ехать быстро невозможно,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Знают люди все на свете: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месте ходят дети.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1" name="Picture 3" descr="http://www.halteverbot-in-berlin.de/bilder/hoer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2514600" cy="2562226"/>
          </a:xfrm>
          <a:prstGeom prst="rect">
            <a:avLst/>
          </a:prstGeom>
          <a:noFill/>
        </p:spPr>
      </p:pic>
      <p:pic>
        <p:nvPicPr>
          <p:cNvPr id="53253" name="Picture 5" descr="http://images4.wikia.nocookie.net/__cb20080218224239/routes/images/4/43/A13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60648"/>
            <a:ext cx="28575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324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923928" y="3765731"/>
            <a:ext cx="504056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знакомые полоски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Знают дети, знает взрослый.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ту сторону ведёт</a:t>
            </a:r>
            <a:r>
              <a:rPr kumimoji="0" lang="ru-RU" sz="36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211331"/>
            <a:ext cx="550810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машинах здесь, друзья,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Ехать никому нельзя,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ехать, знайте, дети.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на велосипеде.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AutoShape 2" descr="https://cdn.pixabay.com/photo/2012/04/02/12/26/sign-24333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https://cdn.pixabay.com/photo/2013/07/13/13/16/bicycle-lane-160714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3" name="Picture 7" descr="C:\Users\Admin\Desktop\bicycle-lane-160714_6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60648"/>
            <a:ext cx="3012802" cy="3012802"/>
          </a:xfrm>
          <a:prstGeom prst="rect">
            <a:avLst/>
          </a:prstGeom>
          <a:noFill/>
        </p:spPr>
      </p:pic>
      <p:pic>
        <p:nvPicPr>
          <p:cNvPr id="11" name="Picture 3" descr="http://www.haugvik.org/wp-content/uploads/2012/04/fotgjengerskil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573016"/>
            <a:ext cx="2808312" cy="2808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79512" y="383368"/>
            <a:ext cx="56886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Видно строить будут дом -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Кирпичи висят кругом.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у нашего двора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Стройплощадка не видна.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923928" y="3284259"/>
            <a:ext cx="522007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Белый круг с каемкой красной -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Значит, ехать не опасно.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Может, и висит он зря?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вы скажете, друзья?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s://upload.wikimedia.org/wikipedia/commons/thumb/c/c9/2-%D7%91_Israely_road_sign.svg/90px-2-%D7%91_Israely_road_sign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4664"/>
            <a:ext cx="2664296" cy="2634692"/>
          </a:xfrm>
          <a:prstGeom prst="rect">
            <a:avLst/>
          </a:prstGeom>
          <a:noFill/>
        </p:spPr>
      </p:pic>
      <p:pic>
        <p:nvPicPr>
          <p:cNvPr id="8198" name="Picture 6" descr="http://res.publicdomainfiles.com/pdf_view/95/1394654041583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538986"/>
            <a:ext cx="3145019" cy="3319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1" grpId="0"/>
      <p:bldP spid="5120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79512" y="25482"/>
            <a:ext cx="5400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что же? Ой-ой-ой!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Переход здесь под землёй.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смелей иди вперёд!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Трусишь ты напрасно,</a:t>
            </a:r>
            <a:endParaRPr lang="ru-RU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Знай,   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Самый безопасный.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419872" y="3489194"/>
            <a:ext cx="572412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Тут и вилка, тут и ложка, 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Подзаправились немножко. 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Накормили и собаку… </a:t>
            </a:r>
            <a:b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Говорим: «Спасибо знаку!».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1" y="2204864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подземный переход</a:t>
            </a:r>
            <a:r>
              <a:rPr lang="ru-RU" sz="3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3600" dirty="0"/>
          </a:p>
        </p:txBody>
      </p:sp>
      <p:pic>
        <p:nvPicPr>
          <p:cNvPr id="7172" name="Picture 4" descr="http://2.bp.blogspot.com/-yeGbxzGluak/T6W6x5yQcCI/AAAAAAAABSk/cssaGFx1BW8/s320/traffic-sign-6726_6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60648"/>
            <a:ext cx="3048000" cy="3048001"/>
          </a:xfrm>
          <a:prstGeom prst="rect">
            <a:avLst/>
          </a:prstGeom>
          <a:noFill/>
        </p:spPr>
      </p:pic>
      <p:pic>
        <p:nvPicPr>
          <p:cNvPr id="7174" name="Picture 6" descr="https://im2-tub-ru.yandex.net/i?id=3de322aba6629aa140df95c9eb4d2445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73016"/>
            <a:ext cx="2448272" cy="295232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/>
      <p:bldP spid="50178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3-tub-ru.yandex.net/i?id=9a0215be065c3f5acd53d1a89038e84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79512" y="267595"/>
            <a:ext cx="64087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Посмотрите, знак опасный –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 в кружочке красном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Перечёркнут пополам.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Виноват он, дети, сам.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Тут машины быстро мчатся,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 даже быть несчастье.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дороге здесь, друзья,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Никому ходить нельзя.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dinar.kz/sites/default/files/prohod_zapreshchen_d10nadpi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212976"/>
            <a:ext cx="3419872" cy="3419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404664"/>
            <a:ext cx="74168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— викторина</a:t>
            </a:r>
            <a:endParaRPr lang="ru-RU" sz="4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552" y="969343"/>
            <a:ext cx="8604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в России движение: лево- или правостороннее?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88841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Можно ли идти пешеходу, если загорелся желтый свет? 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996952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Где можно переходить проезжую часть? 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67544" y="3567904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чего служит «островок безопасности»?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67544" y="4089308"/>
            <a:ext cx="81369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стороне тротуара должны идти пешеходы?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67544" y="5136307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зеленый сигнал светофора?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385" grpId="0"/>
      <p:bldP spid="7" grpId="0"/>
      <p:bldP spid="8" grpId="0"/>
      <p:bldP spid="16386" grpId="0"/>
      <p:bldP spid="16387" grpId="0"/>
      <p:bldP spid="1638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476672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— викторина</a:t>
            </a:r>
            <a:endParaRPr lang="ru-RU" sz="4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1176304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красный сигнал светофора?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7544" y="1684486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должны кататься на велосипеде учащиеся 1-6 классов?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67544" y="2646753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ли ездить на велосипеде, не держась за руль?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67544" y="368164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колес у легкового автомобиля?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95536" y="4208068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каких местах устанавливается знак «Осторожно, дети!».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67544" y="5136442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человек могут ехать на одном велосипеде?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361" grpId="0"/>
      <p:bldP spid="15362" grpId="0"/>
      <p:bldP spid="15363" grpId="0"/>
      <p:bldP spid="15364" grpId="0"/>
      <p:bldP spid="15365" grpId="0"/>
      <p:bldP spid="1536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188640"/>
            <a:ext cx="7776864" cy="666936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6000" b="1" i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правила помни,</a:t>
            </a:r>
          </a:p>
          <a:p>
            <a:pPr algn="ctr"/>
            <a:r>
              <a:rPr lang="ru-RU" sz="6000" b="1" i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Внимательным будь</a:t>
            </a:r>
          </a:p>
          <a:p>
            <a:pPr algn="ctr"/>
            <a:r>
              <a:rPr lang="ru-RU" sz="6000" b="1" i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станет тогда</a:t>
            </a:r>
          </a:p>
          <a:p>
            <a:pPr algn="ctr"/>
            <a:r>
              <a:rPr lang="ru-RU" sz="6000" b="1" i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Безопасным твой путь!</a:t>
            </a:r>
          </a:p>
          <a:p>
            <a:endParaRPr lang="ru-RU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www.studfiles.ru/html/2706/1184/html_I22cuhXTzu.1yY9/htmlconvd-b_KDPF_html_m4065173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77072"/>
            <a:ext cx="2289448" cy="2289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" y="0"/>
            <a:ext cx="9138285" cy="6858000"/>
          </a:xfrm>
          <a:prstGeom prst="rect">
            <a:avLst/>
          </a:prstGeom>
          <a:noFill/>
        </p:spPr>
      </p:pic>
      <p:pic>
        <p:nvPicPr>
          <p:cNvPr id="16388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83568" y="438203"/>
            <a:ext cx="77048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Перекресток загадок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467544" y="1138122"/>
            <a:ext cx="46085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колесах чудо-дом,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работу едут в нем,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 отдых, на учебу.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зовется он ... 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4211960" y="3429000"/>
            <a:ext cx="44644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Мчусь по улице я лихо, 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 не кашу, а бензин.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крепко держит руль водитель.   </a:t>
            </a:r>
            <a: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зовусь ... 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4" descr="http://1.bp.blogspot.com/-4J4xGPRbuFQ/VDV1qP7hWPI/AAAAAAAAHtQ/ne_wY4xVfQM/s1600/onibus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124744"/>
            <a:ext cx="3528392" cy="2304256"/>
          </a:xfrm>
          <a:prstGeom prst="rect">
            <a:avLst/>
          </a:prstGeom>
          <a:noFill/>
        </p:spPr>
      </p:pic>
      <p:pic>
        <p:nvPicPr>
          <p:cNvPr id="33798" name="Picture 6" descr="http://www.euroautomotive.net/images/slider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077072"/>
            <a:ext cx="3583014" cy="1635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13314" name="Picture 2" descr="https://im3-tub-ru.yandex.net/i?id=148563153049613971ebcf88d10b7784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8208912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mypresentation.ru/documents/e1055a217024b39177a3a809ffa032bc/img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http://st.stranamam.ru/data/cache/2013jun/24/04/8663991_41522nothumb65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28116">
            <a:off x="38070" y="1043946"/>
            <a:ext cx="9492160" cy="2225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764704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Две пары ног на мостовой, </a:t>
            </a:r>
            <a:br>
              <a:rPr lang="ru-RU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две руки над головой.</a:t>
            </a:r>
            <a:br>
              <a:rPr lang="ru-RU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это? 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3284984"/>
            <a:ext cx="56166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 приятель тут как тут - </a:t>
            </a:r>
            <a:b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Всех домчит он в пять минут.</a:t>
            </a:r>
            <a:b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Эй, садись, не зевай,</a:t>
            </a:r>
            <a:b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Отправляется... </a:t>
            </a: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img1.picmix.com/output/stamp/normal/3/3/4/2/592433_d954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0"/>
            <a:ext cx="3521968" cy="3521968"/>
          </a:xfrm>
          <a:prstGeom prst="rect">
            <a:avLst/>
          </a:prstGeom>
          <a:noFill/>
        </p:spPr>
      </p:pic>
      <p:pic>
        <p:nvPicPr>
          <p:cNvPr id="32772" name="Picture 4" descr="http://img-fotki.yandex.ru/get/9799/16969765.22f/0_8f832_d41a0f2b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996952"/>
            <a:ext cx="4104456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51520" y="332657"/>
            <a:ext cx="5400600" cy="437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Красный круг и треугольник, 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Синий четырехугольник, </a:t>
            </a:r>
            <a:r>
              <a:rPr lang="ru-RU" sz="32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Помогаем, запрещаем,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дорогу все мы знаем, </a:t>
            </a:r>
            <a:r>
              <a:rPr lang="ru-RU" sz="32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Где опасность, где овраги. </a:t>
            </a:r>
            <a:r>
              <a:rPr lang="ru-RU" sz="32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зовемся просто ...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5896" y="3861048"/>
            <a:ext cx="5040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в любое время года</a:t>
            </a:r>
            <a:b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 любую непогоду,</a:t>
            </a:r>
            <a:b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Очень быстро в час любой</a:t>
            </a:r>
            <a:b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Повезу вас под землей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http://www.znakibez.ru/Dezign/dor_zna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620688"/>
            <a:ext cx="3744416" cy="2808312"/>
          </a:xfrm>
          <a:prstGeom prst="rect">
            <a:avLst/>
          </a:prstGeom>
          <a:noFill/>
        </p:spPr>
      </p:pic>
      <p:pic>
        <p:nvPicPr>
          <p:cNvPr id="31750" name="Picture 6" descr="http://mtdata.ru/u30/photo87B6/20556688926-0/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05064"/>
            <a:ext cx="3810000" cy="2143125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7544" y="467424"/>
            <a:ext cx="504056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асфальтовой дороге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машин обуты ноги. 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Пусть резиновые слишком, </a:t>
            </a:r>
            <a:b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крепкие ... 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51920" y="3212976"/>
            <a:ext cx="47525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Тянется нитка, среди полей петляя.</a:t>
            </a:r>
            <a:br>
              <a:rPr lang="ru-RU" sz="32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Лесом, перелесками без конца и края.</a:t>
            </a:r>
            <a:br>
              <a:rPr lang="ru-RU" sz="32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 ее порвать, ни в клубок смотать.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24" name="Picture 4" descr="https://f-a.d-cd.net/866a3fcs-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60648"/>
            <a:ext cx="3491880" cy="315724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30726" name="Picture 6" descr="http://innovationloft.com/wp-content/uploads/2015/04/road-300x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3816424" cy="3022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548681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Два брата убегают, а два догоняют?</a:t>
            </a:r>
            <a:br>
              <a:rPr lang="ru-RU" sz="3200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это?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212976"/>
            <a:ext cx="51845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Ясным утром вдоль дороги</a:t>
            </a:r>
            <a:b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траве блестит роса.</a:t>
            </a:r>
            <a:b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дороге едут ноги </a:t>
            </a:r>
            <a:b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бегут два колеса.</a:t>
            </a:r>
            <a:b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загадки есть ответ: </a:t>
            </a:r>
            <a:endParaRPr lang="ru-RU" sz="3200" i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мой </a:t>
            </a:r>
            <a:r>
              <a:rPr lang="ru-RU" sz="32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9698" name="Picture 2" descr="http://sto-lobnya.ru/wp-content/uploads/2016/04/SHIN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32656"/>
            <a:ext cx="3021335" cy="3106444"/>
          </a:xfrm>
          <a:prstGeom prst="rect">
            <a:avLst/>
          </a:prstGeom>
          <a:noFill/>
        </p:spPr>
      </p:pic>
      <p:pic>
        <p:nvPicPr>
          <p:cNvPr id="29700" name="Picture 4" descr="http://s14.postimg.org/sacdk5s5t/a0088d0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3068960"/>
            <a:ext cx="4757258" cy="3435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edsovet.su/_ld/428/89242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Picture 4" descr="http://kartinki-vernisazh.ru/_ph/93/1/84050530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129806"/>
            <a:ext cx="1296144" cy="17281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548680"/>
            <a:ext cx="518457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машины нужные,</a:t>
            </a:r>
            <a:b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помощь нас зови.</a:t>
            </a:r>
            <a:b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нас на дверце боковой </a:t>
            </a:r>
            <a:b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Написано - 03. 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3429000"/>
            <a:ext cx="482453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машины нужные,</a:t>
            </a:r>
            <a:b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если вдруг беда.</a:t>
            </a:r>
            <a:b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нас на дверце боковой </a:t>
            </a:r>
            <a:b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Написано – 02.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http://www.igraza.ru/images/stories/8588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620689"/>
            <a:ext cx="3329186" cy="2630870"/>
          </a:xfrm>
          <a:prstGeom prst="rect">
            <a:avLst/>
          </a:prstGeom>
          <a:noFill/>
        </p:spPr>
      </p:pic>
      <p:pic>
        <p:nvPicPr>
          <p:cNvPr id="28676" name="Picture 4" descr="http://www.pelicantownship.us/images/police_car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780928"/>
            <a:ext cx="3816424" cy="3345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1004</Words>
  <Application>Microsoft Office PowerPoint</Application>
  <PresentationFormat>Экран (4:3)</PresentationFormat>
  <Paragraphs>164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Маркус</cp:lastModifiedBy>
  <cp:revision>51</cp:revision>
  <dcterms:created xsi:type="dcterms:W3CDTF">2017-03-05T12:24:31Z</dcterms:created>
  <dcterms:modified xsi:type="dcterms:W3CDTF">2020-11-09T20:31:49Z</dcterms:modified>
</cp:coreProperties>
</file>