
<file path=[Content_Types].xml><?xml version="1.0" encoding="utf-8"?>
<Types xmlns="http://schemas.openxmlformats.org/package/2006/content-types">
  <Default Extension="png" ContentType="image/png"/>
  <Default Extension="webm" ContentType="vide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2" r:id="rId6"/>
    <p:sldId id="268" r:id="rId7"/>
    <p:sldId id="269" r:id="rId8"/>
    <p:sldId id="270" r:id="rId9"/>
    <p:sldId id="266" r:id="rId10"/>
    <p:sldId id="267" r:id="rId11"/>
    <p:sldId id="271" r:id="rId12"/>
    <p:sldId id="272" r:id="rId13"/>
    <p:sldId id="273" r:id="rId14"/>
    <p:sldId id="274" r:id="rId15"/>
    <p:sldId id="275" r:id="rId16"/>
    <p:sldId id="276" r:id="rId17"/>
    <p:sldId id="264" r:id="rId18"/>
    <p:sldId id="265" r:id="rId19"/>
    <p:sldId id="26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285720" y="214290"/>
            <a:ext cx="8572560" cy="6429420"/>
          </a:xfrm>
          <a:prstGeom prst="roundRect">
            <a:avLst/>
          </a:prstGeom>
          <a:solidFill>
            <a:srgbClr val="FFFFFF">
              <a:alpha val="52157"/>
            </a:srgbClr>
          </a:solidFill>
          <a:ln w="762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4572008"/>
            <a:ext cx="1495868" cy="1981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C6964-1BFC-41EF-B1FA-84123BA60792}" type="datetimeFigureOut">
              <a:rPr lang="ru-RU" smtClean="0"/>
              <a:t>14.09.2016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71802" y="64928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D4905-8C05-4F6E-B649-698EA6F1AA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C6964-1BFC-41EF-B1FA-84123BA60792}" type="datetimeFigureOut">
              <a:rPr lang="ru-RU" smtClean="0"/>
              <a:t>14.09.2016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71802" y="64928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D4905-8C05-4F6E-B649-698EA6F1AA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C6964-1BFC-41EF-B1FA-84123BA60792}" type="datetimeFigureOut">
              <a:rPr lang="ru-RU" smtClean="0"/>
              <a:t>14.09.2016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71802" y="64928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D4905-8C05-4F6E-B649-698EA6F1AA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 userDrawn="1"/>
        </p:nvSpPr>
        <p:spPr>
          <a:xfrm>
            <a:off x="285720" y="214290"/>
            <a:ext cx="8572560" cy="6429420"/>
          </a:xfrm>
          <a:prstGeom prst="roundRect">
            <a:avLst/>
          </a:prstGeom>
          <a:solidFill>
            <a:srgbClr val="FFFFFF">
              <a:alpha val="52157"/>
            </a:srgbClr>
          </a:solidFill>
          <a:ln w="762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3714752"/>
            <a:ext cx="1230515" cy="283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215206" y="1785926"/>
            <a:ext cx="1646221" cy="2008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C6964-1BFC-41EF-B1FA-84123BA60792}" type="datetimeFigureOut">
              <a:rPr lang="ru-RU" smtClean="0"/>
              <a:t>14.09.2016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71802" y="64928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D4905-8C05-4F6E-B649-698EA6F1AA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C6964-1BFC-41EF-B1FA-84123BA60792}" type="datetimeFigureOut">
              <a:rPr lang="ru-RU" smtClean="0"/>
              <a:t>14.09.2016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71802" y="64928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D4905-8C05-4F6E-B649-698EA6F1AA3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Скругленный прямоугольник 6"/>
          <p:cNvSpPr/>
          <p:nvPr userDrawn="1"/>
        </p:nvSpPr>
        <p:spPr>
          <a:xfrm>
            <a:off x="285720" y="214290"/>
            <a:ext cx="8572560" cy="6429420"/>
          </a:xfrm>
          <a:prstGeom prst="roundRect">
            <a:avLst/>
          </a:prstGeom>
          <a:solidFill>
            <a:srgbClr val="FFFFFF">
              <a:alpha val="52157"/>
            </a:srgbClr>
          </a:solidFill>
          <a:ln w="76200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4572008"/>
            <a:ext cx="1495868" cy="1981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429520" y="3929066"/>
            <a:ext cx="1106471" cy="2548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C6964-1BFC-41EF-B1FA-84123BA60792}" type="datetimeFigureOut">
              <a:rPr lang="ru-RU" smtClean="0"/>
              <a:t>14.09.2016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71802" y="64928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D4905-8C05-4F6E-B649-698EA6F1AA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C6964-1BFC-41EF-B1FA-84123BA60792}" type="datetimeFigureOut">
              <a:rPr lang="ru-RU" smtClean="0"/>
              <a:t>14.09.2016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71802" y="64928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D4905-8C05-4F6E-B649-698EA6F1AA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C6964-1BFC-41EF-B1FA-84123BA60792}" type="datetimeFigureOut">
              <a:rPr lang="ru-RU" smtClean="0"/>
              <a:t>14.09.2016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071802" y="64928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D4905-8C05-4F6E-B649-698EA6F1AA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C6964-1BFC-41EF-B1FA-84123BA60792}" type="datetimeFigureOut">
              <a:rPr lang="ru-RU" smtClean="0"/>
              <a:t>14.09.2016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071802" y="64928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D4905-8C05-4F6E-B649-698EA6F1AA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C6964-1BFC-41EF-B1FA-84123BA60792}" type="datetimeFigureOut">
              <a:rPr lang="ru-RU" smtClean="0"/>
              <a:t>14.09.2016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71802" y="64928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D4905-8C05-4F6E-B649-698EA6F1AA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C6964-1BFC-41EF-B1FA-84123BA60792}" type="datetimeFigureOut">
              <a:rPr lang="ru-RU" smtClean="0"/>
              <a:t>14.09.2016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71802" y="64928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D4905-8C05-4F6E-B649-698EA6F1AA3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2643174" y="6550223"/>
            <a:ext cx="3929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err="1" smtClean="0"/>
              <a:t>Блог</a:t>
            </a:r>
            <a:r>
              <a:rPr lang="ru-RU" sz="1400" dirty="0" smtClean="0"/>
              <a:t> </a:t>
            </a:r>
            <a:r>
              <a:rPr lang="en-US" sz="1400" dirty="0" smtClean="0"/>
              <a:t>http://ton64ton.blogspot.ru/</a:t>
            </a:r>
            <a:endParaRPr lang="ru-RU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215206" y="1785926"/>
            <a:ext cx="1646221" cy="2008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C6964-1BFC-41EF-B1FA-84123BA60792}" type="datetimeFigureOut">
              <a:rPr lang="ru-RU" smtClean="0"/>
              <a:t>14.09.2016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D4905-8C05-4F6E-B649-698EA6F1AA36}" type="slidenum">
              <a:rPr lang="ru-RU" smtClean="0"/>
              <a:t>‹#›</a:t>
            </a:fld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1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3714752"/>
            <a:ext cx="1230515" cy="283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webm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поурочные планы 2015-2016\анимашки\рада вам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462"/>
            <a:ext cx="6336702" cy="633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08720"/>
            <a:ext cx="5328592" cy="5328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7220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30718"/>
            <a:ext cx="5686202" cy="3148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0495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2705684" cy="3352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815" y="733214"/>
            <a:ext cx="3229315" cy="3127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43468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ПДД для школьников. Дорога в школуmediainfolex545.web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60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395536" y="296651"/>
            <a:ext cx="8424936" cy="631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4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90526"/>
            <a:ext cx="3456385" cy="3346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45795"/>
            <a:ext cx="3312368" cy="310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351" y="1759399"/>
            <a:ext cx="5203382" cy="4060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782" y="1916539"/>
            <a:ext cx="4006514" cy="3903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9"/>
          <a:stretch/>
        </p:blipFill>
        <p:spPr bwMode="auto">
          <a:xfrm>
            <a:off x="1137677" y="190526"/>
            <a:ext cx="6888729" cy="664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 descr="D:\поурочные планы 2015-2016\анимашки\светофор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132856"/>
            <a:ext cx="2479467" cy="382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6179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5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5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5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25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06623"/>
            <a:ext cx="5184576" cy="6423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417702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64" y="620688"/>
            <a:ext cx="8305403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413913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087671" cy="573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12247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D:\поурочные планы 2015-2016\анимашки\d0930acc20de978b4b6e395f682a8f6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151863"/>
            <a:ext cx="1656184" cy="22422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5576" y="404664"/>
            <a:ext cx="77048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Счастливого пути!</a:t>
            </a:r>
            <a:endParaRPr lang="ru-RU" sz="5400" b="1" cap="none" spc="0" dirty="0">
              <a:ln w="1905"/>
              <a:solidFill>
                <a:schemeClr val="accent1">
                  <a:lumMod val="75000"/>
                </a:schemeClr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8436" name="Picture 4" descr="D:\поурочные планы 2015-2016\анимашки\d416be4447f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005064"/>
            <a:ext cx="10096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D:\поурочные планы 2015-2016\анимашки\51376816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38389"/>
            <a:ext cx="3219450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9537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57290" y="1484784"/>
            <a:ext cx="57349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Bookman Old Style" pitchFamily="18" charset="0"/>
              </a:rPr>
              <a:t>автор </a:t>
            </a:r>
            <a:r>
              <a:rPr lang="ru-RU" sz="2400" dirty="0" smtClean="0">
                <a:solidFill>
                  <a:srgbClr val="002060"/>
                </a:solidFill>
                <a:latin typeface="Bookman Old Style" pitchFamily="18" charset="0"/>
              </a:rPr>
              <a:t>шаблона: </a:t>
            </a:r>
          </a:p>
          <a:p>
            <a:pPr algn="ctr"/>
            <a:r>
              <a:rPr lang="ru-RU" sz="2400" dirty="0" smtClean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Ткачёва Оксана Николаевна</a:t>
            </a:r>
          </a:p>
          <a:p>
            <a:pPr algn="ctr"/>
            <a:r>
              <a:rPr lang="ru-RU" sz="2400" dirty="0" smtClean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учитель начальных классов</a:t>
            </a:r>
          </a:p>
          <a:p>
            <a:pPr algn="ctr"/>
            <a:r>
              <a:rPr lang="ru-RU" sz="2400" dirty="0" smtClean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МКОУ СОШ №1 г. Сим </a:t>
            </a:r>
          </a:p>
          <a:p>
            <a:pPr algn="ctr"/>
            <a:r>
              <a:rPr lang="ru-RU" sz="2400" dirty="0" smtClean="0">
                <a:ln w="18415" cmpd="sng">
                  <a:noFill/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Челябинской области </a:t>
            </a:r>
            <a:endParaRPr lang="ru-RU" sz="24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69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33936"/>
            <a:ext cx="3648075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348880"/>
            <a:ext cx="3011155" cy="3452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4" t="2773" r="9131" b="2032"/>
          <a:stretch/>
        </p:blipFill>
        <p:spPr bwMode="auto">
          <a:xfrm>
            <a:off x="114920" y="404664"/>
            <a:ext cx="8984104" cy="5939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81" y="260648"/>
            <a:ext cx="8807439" cy="63367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0307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66303"/>
            <a:ext cx="5045546" cy="56106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3415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0648"/>
            <a:ext cx="6491913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416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1" y="402894"/>
            <a:ext cx="8943737" cy="59784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2784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69" y="404664"/>
            <a:ext cx="8442318" cy="6120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398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8" r="8043"/>
          <a:stretch/>
        </p:blipFill>
        <p:spPr bwMode="auto">
          <a:xfrm>
            <a:off x="1343891" y="260649"/>
            <a:ext cx="6108429" cy="47384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877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21</Words>
  <Application>Microsoft Office PowerPoint</Application>
  <PresentationFormat>Экран (4:3)</PresentationFormat>
  <Paragraphs>6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Nabster</dc:creator>
  <cp:lastModifiedBy>Оксана</cp:lastModifiedBy>
  <cp:revision>24</cp:revision>
  <dcterms:created xsi:type="dcterms:W3CDTF">2013-07-14T04:22:44Z</dcterms:created>
  <dcterms:modified xsi:type="dcterms:W3CDTF">2016-09-14T17:04:13Z</dcterms:modified>
</cp:coreProperties>
</file>