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6" r:id="rId9"/>
    <p:sldId id="267" r:id="rId10"/>
    <p:sldId id="265" r:id="rId11"/>
    <p:sldId id="261" r:id="rId12"/>
    <p:sldId id="268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Советы светофора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357430"/>
            <a:ext cx="3524248" cy="2643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полезен с давних пор</a:t>
            </a:r>
            <a:br>
              <a:rPr lang="ru-RU" dirty="0" smtClean="0"/>
            </a:br>
            <a:r>
              <a:rPr lang="ru-RU" dirty="0" smtClean="0"/>
              <a:t>Наш приятель светофор!</a:t>
            </a:r>
            <a:endParaRPr lang="ru-RU" dirty="0"/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8690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Загорелся красный свет- </a:t>
            </a:r>
            <a:br>
              <a:rPr lang="ru-RU" sz="2400" dirty="0" smtClean="0"/>
            </a:br>
            <a:r>
              <a:rPr lang="ru-RU" sz="2400" dirty="0" smtClean="0"/>
              <a:t>Пешеходу хода нет!</a:t>
            </a:r>
            <a:br>
              <a:rPr lang="ru-RU" sz="2400" dirty="0" smtClean="0"/>
            </a:br>
            <a:r>
              <a:rPr lang="ru-RU" sz="2400" dirty="0" smtClean="0"/>
              <a:t>Желтый свет дает сигнал, </a:t>
            </a:r>
            <a:br>
              <a:rPr lang="ru-RU" sz="2400" dirty="0" smtClean="0"/>
            </a:br>
            <a:r>
              <a:rPr lang="ru-RU" sz="2400" dirty="0" smtClean="0"/>
              <a:t>Чтобы ты зеленый ждал!</a:t>
            </a:r>
            <a:br>
              <a:rPr lang="ru-RU" sz="2400" dirty="0" smtClean="0"/>
            </a:br>
            <a:r>
              <a:rPr lang="ru-RU" sz="2400" dirty="0" smtClean="0"/>
              <a:t>Свет зеленый говорит – </a:t>
            </a:r>
            <a:br>
              <a:rPr lang="ru-RU" sz="2400" dirty="0" smtClean="0"/>
            </a:br>
            <a:r>
              <a:rPr lang="ru-RU" sz="2400" dirty="0" smtClean="0"/>
              <a:t>Для тебя проход открыт!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4433906" cy="589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428728" y="482182"/>
            <a:ext cx="6072751" cy="4554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86400" cy="804862"/>
          </a:xfrm>
        </p:spPr>
        <p:txBody>
          <a:bodyPr/>
          <a:lstStyle/>
          <a:p>
            <a:r>
              <a:rPr lang="ru-RU" sz="2400" dirty="0" smtClean="0"/>
              <a:t>Тротуар и переходы –</a:t>
            </a:r>
          </a:p>
          <a:p>
            <a:r>
              <a:rPr lang="ru-RU" sz="2400" dirty="0" smtClean="0"/>
              <a:t>Ваше место пешеходы!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Только там переходить положено – </a:t>
            </a:r>
            <a:br>
              <a:rPr lang="ru-RU" sz="2400" dirty="0" smtClean="0"/>
            </a:br>
            <a:r>
              <a:rPr lang="ru-RU" sz="2400" dirty="0" smtClean="0"/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ереход по пешех пер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642918"/>
            <a:ext cx="51237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000232" y="5500702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Шоссе – не место для игры,</a:t>
            </a:r>
          </a:p>
          <a:p>
            <a:pPr>
              <a:buNone/>
            </a:pPr>
            <a:r>
              <a:rPr lang="ru-RU" sz="2400" dirty="0" smtClean="0"/>
              <a:t>Ведь есть площадки и дворы!</a:t>
            </a:r>
            <a:endParaRPr lang="ru-RU" sz="2400" dirty="0"/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57166"/>
            <a:ext cx="5205436" cy="5037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Чтоб никогда не попадать </a:t>
            </a:r>
            <a:br>
              <a:rPr lang="ru-RU" sz="2400" dirty="0" smtClean="0"/>
            </a:br>
            <a:r>
              <a:rPr lang="ru-RU" sz="2400" dirty="0" smtClean="0"/>
              <a:t>В сложные положения,</a:t>
            </a:r>
            <a:br>
              <a:rPr lang="ru-RU" sz="2400" dirty="0" smtClean="0"/>
            </a:br>
            <a:r>
              <a:rPr lang="ru-RU" sz="2400" dirty="0" smtClean="0"/>
              <a:t>Надо знать и соблюдать </a:t>
            </a:r>
            <a:br>
              <a:rPr lang="ru-RU" sz="2400" dirty="0" smtClean="0"/>
            </a:br>
            <a:r>
              <a:rPr lang="ru-RU" sz="2400" dirty="0" smtClean="0"/>
              <a:t>Правила движения!</a:t>
            </a:r>
            <a:endParaRPr lang="ru-RU" sz="2400" dirty="0"/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71546"/>
            <a:ext cx="4238628" cy="3178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32</TotalTime>
  <Words>28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Советы светофора</vt:lpstr>
      <vt:lpstr>Всем полезен с давних пор Наш приятель светофор!</vt:lpstr>
      <vt:lpstr>  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Слайд 4</vt:lpstr>
      <vt:lpstr>  Только там переходить положено –  Где зебра расположена! </vt:lpstr>
      <vt:lpstr>Слайд 6</vt:lpstr>
      <vt:lpstr>                        Чтоб никогда не попадать  В сложные положения, Надо знать и соблюдать  Правила движения!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Теремок</cp:lastModifiedBy>
  <cp:revision>7</cp:revision>
  <dcterms:created xsi:type="dcterms:W3CDTF">2014-01-11T13:46:27Z</dcterms:created>
  <dcterms:modified xsi:type="dcterms:W3CDTF">2015-04-16T06:11:58Z</dcterms:modified>
</cp:coreProperties>
</file>