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76" r:id="rId4"/>
    <p:sldId id="263" r:id="rId5"/>
    <p:sldId id="277" r:id="rId6"/>
    <p:sldId id="284" r:id="rId7"/>
    <p:sldId id="286" r:id="rId8"/>
    <p:sldId id="285" r:id="rId9"/>
    <p:sldId id="287" r:id="rId10"/>
    <p:sldId id="288" r:id="rId11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B2D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08" autoAdjust="0"/>
  </p:normalViewPr>
  <p:slideViewPr>
    <p:cSldViewPr>
      <p:cViewPr>
        <p:scale>
          <a:sx n="70" d="100"/>
          <a:sy n="70" d="100"/>
        </p:scale>
        <p:origin x="-1164" y="-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ramka_6.png"/>
          <p:cNvPicPr>
            <a:picLocks noChangeAspect="1"/>
          </p:cNvPicPr>
          <p:nvPr/>
        </p:nvPicPr>
        <p:blipFill>
          <a:blip r:embed="rId2" cstate="print"/>
          <a:srcRect l="1039" t="3125" r="1039" b="2083"/>
          <a:stretch>
            <a:fillRect/>
          </a:stretch>
        </p:blipFill>
        <p:spPr>
          <a:xfrm>
            <a:off x="0" y="0"/>
            <a:ext cx="9144000" cy="684782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28662" y="2143116"/>
            <a:ext cx="74295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Презентация по организации развивающей предметно-пространственной среды образовательной организации в соответствии с ФГОС </a:t>
            </a:r>
            <a:r>
              <a:rPr lang="ru-RU" sz="3600" b="1" dirty="0" smtClean="0">
                <a:solidFill>
                  <a:srgbClr val="0070C0"/>
                </a:solidFill>
              </a:rPr>
              <a:t>ДО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1714512" y="5572140"/>
            <a:ext cx="5643570" cy="500066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00B050"/>
                </a:solidFill>
              </a:rPr>
              <a:t>Приказ МКУ «УОБР» № 90 от 01.10.2020 г.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 rot="20885943">
            <a:off x="289767" y="745681"/>
            <a:ext cx="2571768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МБДОУ «Д/с «Солнышко»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общеразвивающего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вида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440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ello_html_4646f448.png"/>
          <p:cNvPicPr>
            <a:picLocks noChangeAspect="1"/>
          </p:cNvPicPr>
          <p:nvPr/>
        </p:nvPicPr>
        <p:blipFill>
          <a:blip r:embed="rId2" cstate="print"/>
          <a:srcRect l="4687" r="3906" b="62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500034" y="214290"/>
            <a:ext cx="3286148" cy="8572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Уголок «Больница»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pic>
        <p:nvPicPr>
          <p:cNvPr id="4" name="Рисунок 3" descr="BRTF56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1285860"/>
            <a:ext cx="2786082" cy="2017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SXO9940.JPG"/>
          <p:cNvPicPr>
            <a:picLocks noChangeAspect="1"/>
          </p:cNvPicPr>
          <p:nvPr/>
        </p:nvPicPr>
        <p:blipFill>
          <a:blip r:embed="rId4" cstate="print"/>
          <a:srcRect b="15385"/>
          <a:stretch>
            <a:fillRect/>
          </a:stretch>
        </p:blipFill>
        <p:spPr>
          <a:xfrm>
            <a:off x="214282" y="1214422"/>
            <a:ext cx="3797863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XTYA757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6248" y="3500438"/>
            <a:ext cx="4570452" cy="3027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286248" y="214290"/>
            <a:ext cx="3286148" cy="8572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Уголок «Спортивный»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pic>
        <p:nvPicPr>
          <p:cNvPr id="8" name="Рисунок 7" descr="AEXG3980.JPG"/>
          <p:cNvPicPr>
            <a:picLocks noChangeAspect="1"/>
          </p:cNvPicPr>
          <p:nvPr/>
        </p:nvPicPr>
        <p:blipFill>
          <a:blip r:embed="rId6" cstate="print"/>
          <a:srcRect l="10000" r="10000"/>
          <a:stretch>
            <a:fillRect/>
          </a:stretch>
        </p:blipFill>
        <p:spPr>
          <a:xfrm>
            <a:off x="214282" y="4572008"/>
            <a:ext cx="3786214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28596" y="3571884"/>
            <a:ext cx="3286148" cy="8572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Уголок «Медицинский»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594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ello_html_4646f448.png"/>
          <p:cNvPicPr>
            <a:picLocks noChangeAspect="1"/>
          </p:cNvPicPr>
          <p:nvPr/>
        </p:nvPicPr>
        <p:blipFill>
          <a:blip r:embed="rId2" cstate="print"/>
          <a:srcRect l="4687" r="3906" b="62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143768" cy="3024336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 smtClean="0">
                <a:solidFill>
                  <a:srgbClr val="002060"/>
                </a:solidFill>
              </a:rPr>
              <a:t>Муниципальное </a:t>
            </a:r>
            <a:r>
              <a:rPr lang="ru-RU" sz="4000" b="1" dirty="0" smtClean="0">
                <a:solidFill>
                  <a:srgbClr val="002060"/>
                </a:solidFill>
              </a:rPr>
              <a:t>бюджетное </a:t>
            </a:r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дошкольное </a:t>
            </a:r>
            <a:r>
              <a:rPr lang="ru-RU" sz="4000" b="1" dirty="0">
                <a:solidFill>
                  <a:srgbClr val="002060"/>
                </a:solidFill>
              </a:rPr>
              <a:t>образовательное </a:t>
            </a:r>
            <a:r>
              <a:rPr lang="ru-RU" sz="4000" b="1" dirty="0" smtClean="0">
                <a:solidFill>
                  <a:srgbClr val="002060"/>
                </a:solidFill>
              </a:rPr>
              <a:t>учреждение 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«Детский </a:t>
            </a:r>
            <a:r>
              <a:rPr lang="ru-RU" sz="4000" b="1" dirty="0">
                <a:solidFill>
                  <a:srgbClr val="C00000"/>
                </a:solidFill>
              </a:rPr>
              <a:t>сад </a:t>
            </a:r>
            <a:r>
              <a:rPr lang="ru-RU" sz="4000" b="1" dirty="0" smtClean="0">
                <a:solidFill>
                  <a:srgbClr val="C00000"/>
                </a:solidFill>
              </a:rPr>
              <a:t>«Солнышко» </a:t>
            </a:r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общеразвивающего вида с.Н-Казанище</a:t>
            </a: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endParaRPr lang="ru-RU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38424" y="3000372"/>
            <a:ext cx="38621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/>
              <a:t>Про наших деток, детский сад</a:t>
            </a:r>
            <a:endParaRPr lang="ru-RU" sz="2000" b="1" dirty="0"/>
          </a:p>
          <a:p>
            <a:pPr algn="ctr"/>
            <a:r>
              <a:rPr lang="ru-RU" sz="2000" b="1" i="1" dirty="0"/>
              <a:t>Мы говорим с теплом:</a:t>
            </a:r>
            <a:endParaRPr lang="ru-RU" sz="2000" b="1" dirty="0"/>
          </a:p>
          <a:p>
            <a:pPr algn="ctr"/>
            <a:r>
              <a:rPr lang="ru-RU" sz="2000" b="1" i="1" dirty="0"/>
              <a:t>За годом год для всех ребят</a:t>
            </a:r>
            <a:endParaRPr lang="ru-RU" sz="2000" b="1" dirty="0"/>
          </a:p>
          <a:p>
            <a:pPr algn="ctr"/>
            <a:r>
              <a:rPr lang="ru-RU" sz="2000" b="1" i="1" dirty="0"/>
              <a:t>Открыт он, словно дом!</a:t>
            </a:r>
            <a:endParaRPr lang="ru-RU" sz="2000" b="1" dirty="0"/>
          </a:p>
          <a:p>
            <a:pPr algn="ctr"/>
            <a:r>
              <a:rPr lang="ru-RU" sz="2000" b="1" i="1" dirty="0"/>
              <a:t>Для шалунов и непосед,</a:t>
            </a:r>
            <a:endParaRPr lang="ru-RU" sz="2000" b="1" dirty="0"/>
          </a:p>
          <a:p>
            <a:pPr algn="ctr"/>
            <a:r>
              <a:rPr lang="ru-RU" sz="2000" b="1" i="1" dirty="0"/>
              <a:t>Хитрюг, озорников</a:t>
            </a:r>
            <a:endParaRPr lang="ru-RU" sz="2000" b="1" dirty="0"/>
          </a:p>
          <a:p>
            <a:pPr algn="ctr"/>
            <a:r>
              <a:rPr lang="ru-RU" sz="2000" b="1" i="1" dirty="0"/>
              <a:t>Здесь завтрак, ужин и обед,</a:t>
            </a:r>
            <a:endParaRPr lang="ru-RU" sz="2000" b="1" dirty="0"/>
          </a:p>
          <a:p>
            <a:pPr algn="ctr"/>
            <a:r>
              <a:rPr lang="ru-RU" sz="2000" b="1" i="1" dirty="0"/>
              <a:t>Забота и любовь!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3000372"/>
            <a:ext cx="36987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/>
              <a:t>Здесь учим мы детей играть,</a:t>
            </a:r>
            <a:endParaRPr lang="ru-RU" sz="2000" b="1" dirty="0"/>
          </a:p>
          <a:p>
            <a:pPr algn="ctr"/>
            <a:r>
              <a:rPr lang="ru-RU" sz="2000" b="1" i="1" dirty="0"/>
              <a:t>Лепить и мастерить,</a:t>
            </a:r>
            <a:endParaRPr lang="ru-RU" sz="2000" b="1" dirty="0"/>
          </a:p>
          <a:p>
            <a:pPr algn="ctr"/>
            <a:r>
              <a:rPr lang="ru-RU" sz="2000" b="1" i="1" dirty="0"/>
              <a:t>И песни петь, и танцевать,</a:t>
            </a:r>
            <a:endParaRPr lang="ru-RU" sz="2000" b="1" dirty="0"/>
          </a:p>
          <a:p>
            <a:pPr algn="ctr"/>
            <a:r>
              <a:rPr lang="ru-RU" sz="2000" b="1" i="1" dirty="0"/>
              <a:t>Воспитанными быть!</a:t>
            </a:r>
            <a:endParaRPr lang="ru-RU" sz="2000" b="1" dirty="0"/>
          </a:p>
          <a:p>
            <a:pPr algn="ctr"/>
            <a:r>
              <a:rPr lang="ru-RU" sz="2000" b="1" i="1" dirty="0"/>
              <a:t>За ними нужен глаз да глаз,</a:t>
            </a:r>
            <a:endParaRPr lang="ru-RU" sz="2000" b="1" dirty="0"/>
          </a:p>
          <a:p>
            <a:pPr algn="ctr"/>
            <a:r>
              <a:rPr lang="ru-RU" sz="2000" b="1" i="1" dirty="0"/>
              <a:t>И пошалить они не прочь…</a:t>
            </a:r>
            <a:endParaRPr lang="ru-RU" sz="2000" b="1" dirty="0"/>
          </a:p>
          <a:p>
            <a:pPr algn="ctr"/>
            <a:r>
              <a:rPr lang="ru-RU" sz="2000" b="1" i="1" dirty="0"/>
              <a:t>Мы любим каждого из вас</a:t>
            </a:r>
            <a:endParaRPr lang="ru-RU" sz="2000" b="1" dirty="0"/>
          </a:p>
          <a:p>
            <a:pPr algn="ctr"/>
            <a:r>
              <a:rPr lang="ru-RU" sz="2000" b="1" i="1" dirty="0"/>
              <a:t>Как сына или дочь!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239594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ello_html_4646f448.png"/>
          <p:cNvPicPr>
            <a:picLocks noChangeAspect="1"/>
          </p:cNvPicPr>
          <p:nvPr/>
        </p:nvPicPr>
        <p:blipFill>
          <a:blip r:embed="rId2" cstate="print"/>
          <a:srcRect l="4687" r="3906" b="62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4282" y="142860"/>
            <a:ext cx="5976664" cy="8572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НАШ ДЕТСКИЙ САД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pic>
        <p:nvPicPr>
          <p:cNvPr id="14" name="Picture 1" descr="C:\Users\Lenovo\Downloads\Новая папка\IMG-20190918-WA0024.jpg"/>
          <p:cNvPicPr>
            <a:picLocks noChangeAspect="1" noChangeArrowheads="1"/>
          </p:cNvPicPr>
          <p:nvPr/>
        </p:nvPicPr>
        <p:blipFill>
          <a:blip r:embed="rId3" cstate="print"/>
          <a:srcRect b="10799"/>
          <a:stretch>
            <a:fillRect/>
          </a:stretch>
        </p:blipFill>
        <p:spPr bwMode="auto">
          <a:xfrm>
            <a:off x="214282" y="1214422"/>
            <a:ext cx="5544616" cy="2880320"/>
          </a:xfrm>
          <a:prstGeom prst="rect">
            <a:avLst/>
          </a:prstGeom>
          <a:noFill/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3357554" y="1214422"/>
            <a:ext cx="2376264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lvl="0" algn="r">
              <a:spcBef>
                <a:spcPct val="0"/>
              </a:spcBef>
            </a:pPr>
            <a:r>
              <a:rPr lang="ru-RU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Основан </a:t>
            </a:r>
            <a:r>
              <a:rPr lang="ru-RU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1974 г.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" name="Рисунок 18" descr="IMG-20190806-WA00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4286256"/>
            <a:ext cx="3076485" cy="2302557"/>
          </a:xfrm>
          <a:prstGeom prst="rect">
            <a:avLst/>
          </a:prstGeom>
        </p:spPr>
      </p:pic>
      <p:pic>
        <p:nvPicPr>
          <p:cNvPr id="20" name="Рисунок 19" descr="IMG-20201005-WA0039.jpg"/>
          <p:cNvPicPr>
            <a:picLocks noChangeAspect="1"/>
          </p:cNvPicPr>
          <p:nvPr/>
        </p:nvPicPr>
        <p:blipFill>
          <a:blip r:embed="rId5" cstate="print"/>
          <a:srcRect l="10661" r="13753"/>
          <a:stretch>
            <a:fillRect/>
          </a:stretch>
        </p:blipFill>
        <p:spPr>
          <a:xfrm>
            <a:off x="5715008" y="4286256"/>
            <a:ext cx="3071834" cy="2286016"/>
          </a:xfrm>
          <a:prstGeom prst="rect">
            <a:avLst/>
          </a:prstGeom>
        </p:spPr>
      </p:pic>
      <p:pic>
        <p:nvPicPr>
          <p:cNvPr id="21" name="Рисунок 20" descr="IMG-20201005-WA005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21408" y="4286256"/>
            <a:ext cx="1979286" cy="2307364"/>
          </a:xfrm>
          <a:prstGeom prst="rect">
            <a:avLst/>
          </a:prstGeom>
        </p:spPr>
      </p:pic>
      <p:pic>
        <p:nvPicPr>
          <p:cNvPr id="22" name="Рисунок 21" descr="IMG-20201006-WA0050.jpg"/>
          <p:cNvPicPr>
            <a:picLocks noChangeAspect="1"/>
          </p:cNvPicPr>
          <p:nvPr/>
        </p:nvPicPr>
        <p:blipFill>
          <a:blip r:embed="rId7" cstate="print"/>
          <a:srcRect b="13636"/>
          <a:stretch>
            <a:fillRect/>
          </a:stretch>
        </p:blipFill>
        <p:spPr>
          <a:xfrm>
            <a:off x="5856622" y="2000240"/>
            <a:ext cx="2977813" cy="19288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594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etodist\Desktop\fon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FLPO80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6679" y="1000108"/>
            <a:ext cx="1710941" cy="2286016"/>
          </a:xfrm>
          <a:prstGeom prst="rect">
            <a:avLst/>
          </a:prstGeom>
        </p:spPr>
      </p:pic>
      <p:pic>
        <p:nvPicPr>
          <p:cNvPr id="20" name="Рисунок 19" descr="ISQG24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15441" y="1000108"/>
            <a:ext cx="3271203" cy="2286016"/>
          </a:xfrm>
          <a:prstGeom prst="rect">
            <a:avLst/>
          </a:prstGeom>
        </p:spPr>
      </p:pic>
      <p:pic>
        <p:nvPicPr>
          <p:cNvPr id="24" name="Рисунок 23" descr="UDNL59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89009" y="3429000"/>
            <a:ext cx="4340709" cy="3143272"/>
          </a:xfrm>
          <a:prstGeom prst="rect">
            <a:avLst/>
          </a:prstGeom>
        </p:spPr>
      </p:pic>
      <p:pic>
        <p:nvPicPr>
          <p:cNvPr id="25" name="Рисунок 24" descr="XAVQ373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3429000"/>
            <a:ext cx="4143404" cy="3143272"/>
          </a:xfrm>
          <a:prstGeom prst="rect">
            <a:avLst/>
          </a:prstGeom>
        </p:spPr>
      </p:pic>
      <p:pic>
        <p:nvPicPr>
          <p:cNvPr id="26" name="Рисунок 25" descr="XOPJ389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1000108"/>
            <a:ext cx="1714512" cy="2290788"/>
          </a:xfrm>
          <a:prstGeom prst="rect">
            <a:avLst/>
          </a:prstGeom>
        </p:spPr>
      </p:pic>
      <p:sp>
        <p:nvSpPr>
          <p:cNvPr id="28" name="Объект 3"/>
          <p:cNvSpPr>
            <a:spLocks noGrp="1"/>
          </p:cNvSpPr>
          <p:nvPr>
            <p:ph idx="1"/>
          </p:nvPr>
        </p:nvSpPr>
        <p:spPr>
          <a:xfrm>
            <a:off x="1907704" y="0"/>
            <a:ext cx="6624736" cy="93610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2400" dirty="0"/>
          </a:p>
          <a:p>
            <a:pPr marL="0" indent="0" algn="ctr">
              <a:buNone/>
            </a:pPr>
            <a:endParaRPr lang="ru-RU" sz="1200" b="1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9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Предметно-пространственная среда </a:t>
            </a:r>
          </a:p>
          <a:p>
            <a:pPr marL="0" indent="0">
              <a:buNone/>
            </a:pPr>
            <a:r>
              <a:rPr lang="ru-RU" sz="9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в </a:t>
            </a:r>
            <a:r>
              <a:rPr lang="ru-RU" sz="9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МБДОУ </a:t>
            </a:r>
            <a:r>
              <a:rPr lang="ru-RU" sz="9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«Детский сад «Солнышко»</a:t>
            </a:r>
            <a:endParaRPr lang="ru-RU" sz="96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ru-RU" sz="24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ru-RU" sz="24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ru-RU" sz="2400" b="1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ru-RU" sz="2400" b="1" dirty="0"/>
          </a:p>
          <a:p>
            <a:pPr marL="0" indent="0" algn="ctr">
              <a:buNone/>
            </a:pPr>
            <a:r>
              <a:rPr lang="ru-RU" sz="2400" b="1" dirty="0"/>
              <a:t>                                           </a:t>
            </a:r>
          </a:p>
          <a:p>
            <a:pPr marL="0" indent="0" algn="ctr">
              <a:buNone/>
            </a:pPr>
            <a:r>
              <a:rPr lang="ru-RU" sz="2400" b="1" dirty="0"/>
              <a:t>                                                             </a:t>
            </a:r>
          </a:p>
          <a:p>
            <a:pPr marL="0" indent="0" algn="ctr">
              <a:buNone/>
            </a:pPr>
            <a:r>
              <a:rPr lang="ru-RU" sz="2400" b="1" dirty="0"/>
              <a:t>                                       </a:t>
            </a:r>
            <a:endParaRPr lang="ru-RU" sz="2400" dirty="0"/>
          </a:p>
          <a:p>
            <a:pPr marL="0" indent="0" algn="ctr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1224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ello_html_4646f448.png"/>
          <p:cNvPicPr>
            <a:picLocks noChangeAspect="1"/>
          </p:cNvPicPr>
          <p:nvPr/>
        </p:nvPicPr>
        <p:blipFill>
          <a:blip r:embed="rId2" cstate="print"/>
          <a:srcRect l="4687" r="3906" b="62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14282" y="142860"/>
            <a:ext cx="5976664" cy="8572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Уголок с региональным компонентом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pic>
        <p:nvPicPr>
          <p:cNvPr id="11" name="Рисунок 10" descr="20190916_1424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429132"/>
            <a:ext cx="4286280" cy="2217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20190916_1424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1" y="1285860"/>
            <a:ext cx="4286280" cy="29325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20190916_1424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3071810"/>
            <a:ext cx="4000528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PYVF276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6314" y="1285860"/>
            <a:ext cx="2357454" cy="1523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39594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ello_html_4646f448.png"/>
          <p:cNvPicPr>
            <a:picLocks noChangeAspect="1"/>
          </p:cNvPicPr>
          <p:nvPr/>
        </p:nvPicPr>
        <p:blipFill>
          <a:blip r:embed="rId2" cstate="print"/>
          <a:srcRect l="4687" r="3906" b="62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14282" y="285728"/>
            <a:ext cx="2786082" cy="8572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Патриотический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уголок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pic>
        <p:nvPicPr>
          <p:cNvPr id="6" name="Рисунок 5" descr="IMG-20201006-WA0035 (2).jpg"/>
          <p:cNvPicPr>
            <a:picLocks noChangeAspect="1"/>
          </p:cNvPicPr>
          <p:nvPr/>
        </p:nvPicPr>
        <p:blipFill>
          <a:blip r:embed="rId3" cstate="print"/>
          <a:srcRect b="11111"/>
          <a:stretch>
            <a:fillRect/>
          </a:stretch>
        </p:blipFill>
        <p:spPr>
          <a:xfrm>
            <a:off x="214282" y="1428736"/>
            <a:ext cx="7072330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000496" y="357166"/>
            <a:ext cx="2786082" cy="8572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Уголок для родителей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594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ello_html_4646f448.png"/>
          <p:cNvPicPr>
            <a:picLocks noChangeAspect="1"/>
          </p:cNvPicPr>
          <p:nvPr/>
        </p:nvPicPr>
        <p:blipFill>
          <a:blip r:embed="rId2" cstate="print"/>
          <a:srcRect l="4687" r="3906" b="62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14282" y="142860"/>
            <a:ext cx="5976664" cy="8572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Хореографический кружок «Каблучок»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pic>
        <p:nvPicPr>
          <p:cNvPr id="4" name="Рисунок 3" descr="IMG-20190806-WA0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214422"/>
            <a:ext cx="3555993" cy="2000246"/>
          </a:xfrm>
          <a:prstGeom prst="rect">
            <a:avLst/>
          </a:prstGeom>
        </p:spPr>
      </p:pic>
      <p:pic>
        <p:nvPicPr>
          <p:cNvPr id="5" name="Рисунок 4" descr="IMG-20190806-WA00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1214422"/>
            <a:ext cx="3571900" cy="2009194"/>
          </a:xfrm>
          <a:prstGeom prst="rect">
            <a:avLst/>
          </a:prstGeom>
        </p:spPr>
      </p:pic>
      <p:pic>
        <p:nvPicPr>
          <p:cNvPr id="6" name="Рисунок 5" descr="IMG-20190806-WA0016.jpg"/>
          <p:cNvPicPr>
            <a:picLocks noChangeAspect="1"/>
          </p:cNvPicPr>
          <p:nvPr/>
        </p:nvPicPr>
        <p:blipFill>
          <a:blip r:embed="rId5" cstate="print"/>
          <a:srcRect t="30055"/>
          <a:stretch>
            <a:fillRect/>
          </a:stretch>
        </p:blipFill>
        <p:spPr>
          <a:xfrm>
            <a:off x="214282" y="3286124"/>
            <a:ext cx="8715436" cy="34290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594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ello_html_4646f448.png"/>
          <p:cNvPicPr>
            <a:picLocks noChangeAspect="1"/>
          </p:cNvPicPr>
          <p:nvPr/>
        </p:nvPicPr>
        <p:blipFill>
          <a:blip r:embed="rId2" cstate="print"/>
          <a:srcRect l="4687" r="3906" b="62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14282" y="142860"/>
            <a:ext cx="5976664" cy="8572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Уголок безопасности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pic>
        <p:nvPicPr>
          <p:cNvPr id="4" name="Рисунок 3" descr="BLRC02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1142984"/>
            <a:ext cx="1978275" cy="2643206"/>
          </a:xfrm>
          <a:prstGeom prst="rect">
            <a:avLst/>
          </a:prstGeom>
        </p:spPr>
      </p:pic>
      <p:pic>
        <p:nvPicPr>
          <p:cNvPr id="5" name="Рисунок 4" descr="HDPR45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142984"/>
            <a:ext cx="1978275" cy="2643206"/>
          </a:xfrm>
          <a:prstGeom prst="rect">
            <a:avLst/>
          </a:prstGeom>
        </p:spPr>
      </p:pic>
      <p:pic>
        <p:nvPicPr>
          <p:cNvPr id="7" name="Рисунок 6" descr="MJQC3182.JPG"/>
          <p:cNvPicPr>
            <a:picLocks noChangeAspect="1"/>
          </p:cNvPicPr>
          <p:nvPr/>
        </p:nvPicPr>
        <p:blipFill>
          <a:blip r:embed="rId5" cstate="print"/>
          <a:srcRect l="16581" t="34083" r="12357"/>
          <a:stretch>
            <a:fillRect/>
          </a:stretch>
        </p:blipFill>
        <p:spPr>
          <a:xfrm>
            <a:off x="4786314" y="1785926"/>
            <a:ext cx="3291251" cy="3071834"/>
          </a:xfrm>
          <a:prstGeom prst="rect">
            <a:avLst/>
          </a:prstGeom>
        </p:spPr>
      </p:pic>
      <p:pic>
        <p:nvPicPr>
          <p:cNvPr id="8" name="Рисунок 7" descr="RLTL299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19" y="3857628"/>
            <a:ext cx="4071967" cy="2786082"/>
          </a:xfrm>
          <a:prstGeom prst="rect">
            <a:avLst/>
          </a:prstGeom>
        </p:spPr>
      </p:pic>
      <p:pic>
        <p:nvPicPr>
          <p:cNvPr id="11" name="Рисунок 10" descr="AWFA4437.JPG"/>
          <p:cNvPicPr>
            <a:picLocks noChangeAspect="1"/>
          </p:cNvPicPr>
          <p:nvPr/>
        </p:nvPicPr>
        <p:blipFill>
          <a:blip r:embed="rId7" cstate="print"/>
          <a:srcRect t="5000" b="14155"/>
          <a:stretch>
            <a:fillRect/>
          </a:stretch>
        </p:blipFill>
        <p:spPr>
          <a:xfrm>
            <a:off x="4643438" y="4929198"/>
            <a:ext cx="4071966" cy="17145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594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ello_html_4646f448.png"/>
          <p:cNvPicPr>
            <a:picLocks noChangeAspect="1"/>
          </p:cNvPicPr>
          <p:nvPr/>
        </p:nvPicPr>
        <p:blipFill>
          <a:blip r:embed="rId2" cstate="print"/>
          <a:srcRect l="4687" r="3906" b="62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14282" y="142860"/>
            <a:ext cx="5976664" cy="8572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Уголок «Красоты»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pic>
        <p:nvPicPr>
          <p:cNvPr id="4" name="Рисунок 3" descr="IHZU33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645" y="1428736"/>
            <a:ext cx="7883569" cy="5072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39594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169</Words>
  <Application>Microsoft Office PowerPoint</Application>
  <PresentationFormat>Экран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Приказ МКУ «УОБР» № 90 от 01.10.2020 г.</vt:lpstr>
      <vt:lpstr>  Муниципальное бюджетное  дошкольное образовательное учреждение  «Детский сад «Солнышко»  общеразвивающего вида с.Н-Казанище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бюджетное дошкольное образовательное учреждение города Омска «Центр развития ребенка – детский сад № 345»</dc:title>
  <dc:creator>Сергей</dc:creator>
  <cp:lastModifiedBy>User</cp:lastModifiedBy>
  <cp:revision>89</cp:revision>
  <dcterms:created xsi:type="dcterms:W3CDTF">2016-10-08T11:27:41Z</dcterms:created>
  <dcterms:modified xsi:type="dcterms:W3CDTF">2020-10-08T11:54:51Z</dcterms:modified>
</cp:coreProperties>
</file>